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2"/>
  </p:notesMasterIdLst>
  <p:sldIdLst>
    <p:sldId id="388" r:id="rId3"/>
    <p:sldId id="386" r:id="rId4"/>
    <p:sldId id="257" r:id="rId5"/>
    <p:sldId id="374" r:id="rId6"/>
    <p:sldId id="376" r:id="rId7"/>
    <p:sldId id="322" r:id="rId8"/>
    <p:sldId id="320" r:id="rId9"/>
    <p:sldId id="345" r:id="rId10"/>
    <p:sldId id="346" r:id="rId11"/>
    <p:sldId id="284" r:id="rId12"/>
    <p:sldId id="353" r:id="rId13"/>
    <p:sldId id="285" r:id="rId14"/>
    <p:sldId id="355" r:id="rId15"/>
    <p:sldId id="380" r:id="rId16"/>
    <p:sldId id="347" r:id="rId17"/>
    <p:sldId id="286" r:id="rId18"/>
    <p:sldId id="342" r:id="rId19"/>
    <p:sldId id="379" r:id="rId20"/>
    <p:sldId id="377" r:id="rId21"/>
    <p:sldId id="357" r:id="rId22"/>
    <p:sldId id="382" r:id="rId23"/>
    <p:sldId id="358" r:id="rId24"/>
    <p:sldId id="369" r:id="rId25"/>
    <p:sldId id="335" r:id="rId26"/>
    <p:sldId id="336" r:id="rId27"/>
    <p:sldId id="337" r:id="rId28"/>
    <p:sldId id="281" r:id="rId29"/>
    <p:sldId id="282" r:id="rId30"/>
    <p:sldId id="3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447FB"/>
    <a:srgbClr val="8EEFFC"/>
    <a:srgbClr val="BEC14B"/>
    <a:srgbClr val="30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27" autoAdjust="0"/>
  </p:normalViewPr>
  <p:slideViewPr>
    <p:cSldViewPr>
      <p:cViewPr varScale="1">
        <p:scale>
          <a:sx n="55" d="100"/>
          <a:sy n="55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প্রশান্ত মহাসাগরের আয়তন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bn-BD" dirty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rPr>
                      <a:t>প্রশান্ত মহাসাগর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bn-BD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rPr>
                      <a:t>পৃথিবীর আয়তন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প্রশান্ত মহাসাগর</c:v>
                </c:pt>
                <c:pt idx="1">
                  <c:v>পৃথিবীর আয়তন</c:v>
                </c:pt>
              </c:strCache>
            </c:strRef>
          </c:cat>
          <c:val>
            <c:numRef>
              <c:f>Sheet1!$B$2:$B$3</c:f>
              <c:numCache>
                <c:formatCode>[$-5000445]0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n-BD" u="sng" dirty="0">
                <a:latin typeface="NikoshBAN" pitchFamily="2" charset="0"/>
                <a:cs typeface="NikoshBAN" pitchFamily="2" charset="0"/>
              </a:rPr>
              <a:t>পৃথিবী ও আটলান্টিক মহাসাগরের আয়তনের তুলনা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আটলান্টিক মহাসাগরের আয়তন</c:v>
                </c:pt>
              </c:strCache>
            </c:strRef>
          </c:tx>
          <c:dPt>
            <c:idx val="1"/>
            <c:bubble3D val="0"/>
            <c:explosion val="9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latin typeface="NikoshBAN" pitchFamily="2" charset="0"/>
                        <a:cs typeface="NikoshBAN" pitchFamily="2" charset="0"/>
                      </a:rPr>
                      <a:t>20%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latin typeface="NikoshBAN" pitchFamily="2" charset="0"/>
                        <a:cs typeface="NikoshBAN" pitchFamily="2" charset="0"/>
                      </a:rPr>
                      <a:t>80%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আটলান্টিক মহাসাগরের আয়তন</c:v>
                </c:pt>
                <c:pt idx="1">
                  <c:v>পৃথিবীর আয়তন</c:v>
                </c:pt>
              </c:strCache>
            </c:strRef>
          </c:cat>
          <c:val>
            <c:numRef>
              <c:f>Sheet1!$B$2:$B$3</c:f>
              <c:numCache>
                <c:formatCode>[$-5000445]0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9.861111111111108E-2"/>
          <c:y val="0.91802499999999998"/>
          <c:w val="0.9"/>
          <c:h val="6.938799212598451E-2"/>
        </c:manualLayout>
      </c:layout>
      <c:overlay val="0"/>
    </c:legend>
    <c:plotVisOnly val="1"/>
    <c:dispBlanksAs val="gap"/>
    <c:showDLblsOverMax val="0"/>
  </c:chart>
  <c:spPr>
    <a:ln w="5715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১. </a:t>
          </a:r>
          <a:endParaRPr lang="en-US" dirty="0">
            <a:solidFill>
              <a:schemeClr val="bg1"/>
            </a:solidFill>
          </a:endParaRPr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মহাসাগরসমূহের নাম 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 করতে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পারবে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002060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২. </a:t>
          </a:r>
          <a:endParaRPr lang="en-US" dirty="0">
            <a:solidFill>
              <a:schemeClr val="bg1"/>
            </a:solidFill>
          </a:endParaRPr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 তিনটি মহাসাগর সম্পর্কে 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 করতে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পারবে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200" dirty="0">
            <a:solidFill>
              <a:schemeClr val="tx1"/>
            </a:solidFill>
          </a:endParaRPr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7030A0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৩.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বঙ্গোপসাগরের অবস্থান ও গুরুত্ব বিশ্লেষণ করতে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বে।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200" dirty="0">
            <a:solidFill>
              <a:schemeClr val="tx1"/>
            </a:solidFill>
          </a:endParaRPr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LinFactNeighborX="0" custLinFactNeighborY="6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</dgm:pt>
    <dgm:pt modelId="{15AB44C8-64F8-4930-9882-37C418E9C50A}" type="pres">
      <dgm:prSet presAssocID="{404A0818-6C2E-4173-B204-5D8C17ACA981}" presName="composite" presStyleCnt="0"/>
      <dgm:spPr/>
    </dgm:pt>
    <dgm:pt modelId="{F7238A48-6E96-4FDC-B718-543FB9D84B12}" type="pres">
      <dgm:prSet presAssocID="{404A0818-6C2E-4173-B204-5D8C17ACA9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</dgm:pt>
    <dgm:pt modelId="{EB83FA37-F444-473D-A39D-CA3FE8CE318E}" type="pres">
      <dgm:prSet presAssocID="{21869CDF-1079-46C7-8780-76BADDD119E4}" presName="composite" presStyleCnt="0"/>
      <dgm:spPr/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28160-048F-426E-8091-6D474136239E}" type="presOf" srcId="{404A0818-6C2E-4173-B204-5D8C17ACA981}" destId="{F7238A48-6E96-4FDC-B718-543FB9D84B12}" srcOrd="0" destOrd="0" presId="urn:microsoft.com/office/officeart/2005/8/layout/chevron2"/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6EFA7E5F-C475-47DF-8B1A-F22B0944D3DC}" type="presOf" srcId="{1952A42B-4F4B-4AA4-BA6F-8DC8403A532B}" destId="{D7B10489-FE62-4F19-8032-E47897ECADD9}" srcOrd="0" destOrd="0" presId="urn:microsoft.com/office/officeart/2005/8/layout/chevron2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B674F420-60F3-458F-AA75-7D474BC4C723}" type="presOf" srcId="{5FE8A043-53BF-4EFD-AE21-84E764F5AACF}" destId="{03EA18A4-B2C9-45FC-8C36-CE656B3185BE}" srcOrd="0" destOrd="0" presId="urn:microsoft.com/office/officeart/2005/8/layout/chevron2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65F51C72-A148-4811-9863-622C3810586A}" type="presOf" srcId="{D9DF1071-770D-4F9F-9B1B-89ED8F965E2A}" destId="{869B5710-ACD6-4039-993C-848764C5A1CC}" srcOrd="0" destOrd="0" presId="urn:microsoft.com/office/officeart/2005/8/layout/chevron2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97CD630A-307B-401B-BCA4-EEDEF6AE8553}" type="presOf" srcId="{21869CDF-1079-46C7-8780-76BADDD119E4}" destId="{97B46740-EE3E-4D87-A8EF-DE5026CA2DB6}" srcOrd="0" destOrd="0" presId="urn:microsoft.com/office/officeart/2005/8/layout/chevron2"/>
    <dgm:cxn modelId="{45465781-D667-4635-80BB-7A2E3FA940D8}" type="presOf" srcId="{13D638BC-6FDA-4061-B85E-D1AF2F0CA263}" destId="{4BE058F5-5CD2-4E10-B0EC-8920E1445A6C}" srcOrd="0" destOrd="0" presId="urn:microsoft.com/office/officeart/2005/8/layout/chevron2"/>
    <dgm:cxn modelId="{DC21CCAD-2A70-4020-AE40-DD2126590EAF}" type="presOf" srcId="{94A344A1-4834-45E0-A218-3F1911CBF5D3}" destId="{AC524FF5-A57D-4165-BDB6-4C94995CBAE2}" srcOrd="0" destOrd="0" presId="urn:microsoft.com/office/officeart/2005/8/layout/chevron2"/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1C5DF259-102A-4550-8B53-A0F79BD523FD}" type="presParOf" srcId="{D7B10489-FE62-4F19-8032-E47897ECADD9}" destId="{15055E06-7969-4A03-BA0D-17DB9ECE544A}" srcOrd="0" destOrd="0" presId="urn:microsoft.com/office/officeart/2005/8/layout/chevron2"/>
    <dgm:cxn modelId="{AA07A7F0-261E-456C-9943-A9D31B4FBB00}" type="presParOf" srcId="{15055E06-7969-4A03-BA0D-17DB9ECE544A}" destId="{4BE058F5-5CD2-4E10-B0EC-8920E1445A6C}" srcOrd="0" destOrd="0" presId="urn:microsoft.com/office/officeart/2005/8/layout/chevron2"/>
    <dgm:cxn modelId="{C0CDBDB3-8931-4DA2-A54D-9546C12D61E1}" type="presParOf" srcId="{15055E06-7969-4A03-BA0D-17DB9ECE544A}" destId="{869B5710-ACD6-4039-993C-848764C5A1CC}" srcOrd="1" destOrd="0" presId="urn:microsoft.com/office/officeart/2005/8/layout/chevron2"/>
    <dgm:cxn modelId="{C5A4C1E1-9CF4-4C00-8D79-59FAAB4152C7}" type="presParOf" srcId="{D7B10489-FE62-4F19-8032-E47897ECADD9}" destId="{F0B7E252-1AB1-467B-BC58-9A09B7CFD542}" srcOrd="1" destOrd="0" presId="urn:microsoft.com/office/officeart/2005/8/layout/chevron2"/>
    <dgm:cxn modelId="{B5B1D9EF-33FE-4A1E-B306-6A384130647B}" type="presParOf" srcId="{D7B10489-FE62-4F19-8032-E47897ECADD9}" destId="{15AB44C8-64F8-4930-9882-37C418E9C50A}" srcOrd="2" destOrd="0" presId="urn:microsoft.com/office/officeart/2005/8/layout/chevron2"/>
    <dgm:cxn modelId="{DA821BD1-DFAF-4D34-A859-B6A862D6DB34}" type="presParOf" srcId="{15AB44C8-64F8-4930-9882-37C418E9C50A}" destId="{F7238A48-6E96-4FDC-B718-543FB9D84B12}" srcOrd="0" destOrd="0" presId="urn:microsoft.com/office/officeart/2005/8/layout/chevron2"/>
    <dgm:cxn modelId="{BAA7EFC3-3957-4C34-AEB3-3737D22565ED}" type="presParOf" srcId="{15AB44C8-64F8-4930-9882-37C418E9C50A}" destId="{03EA18A4-B2C9-45FC-8C36-CE656B3185BE}" srcOrd="1" destOrd="0" presId="urn:microsoft.com/office/officeart/2005/8/layout/chevron2"/>
    <dgm:cxn modelId="{7E00A66E-7656-402D-A950-3439AC758A49}" type="presParOf" srcId="{D7B10489-FE62-4F19-8032-E47897ECADD9}" destId="{3A924CCF-41DA-4E6A-8082-3F07B38BB3C0}" srcOrd="3" destOrd="0" presId="urn:microsoft.com/office/officeart/2005/8/layout/chevron2"/>
    <dgm:cxn modelId="{6373202B-FF7E-4145-8DDE-FBE8ABC2FADE}" type="presParOf" srcId="{D7B10489-FE62-4F19-8032-E47897ECADD9}" destId="{EB83FA37-F444-473D-A39D-CA3FE8CE318E}" srcOrd="4" destOrd="0" presId="urn:microsoft.com/office/officeart/2005/8/layout/chevron2"/>
    <dgm:cxn modelId="{E20DE768-093E-472D-B0AA-D88F2F075272}" type="presParOf" srcId="{EB83FA37-F444-473D-A39D-CA3FE8CE318E}" destId="{97B46740-EE3E-4D87-A8EF-DE5026CA2DB6}" srcOrd="0" destOrd="0" presId="urn:microsoft.com/office/officeart/2005/8/layout/chevron2"/>
    <dgm:cxn modelId="{6384623E-0177-42E5-B9F8-ECD50C2F2ED0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1194D-2353-4718-B8D2-838D9A164D3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E4796BD-368D-4007-9670-6A16F88BCE5B}">
      <dgm:prSet phldrT="[Text]"/>
      <dgm:spPr>
        <a:solidFill>
          <a:srgbClr val="002060"/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মহাসাগর</a:t>
          </a:r>
          <a:endParaRPr lang="en-US" dirty="0"/>
        </a:p>
      </dgm:t>
    </dgm:pt>
    <dgm:pt modelId="{F2182542-BF77-45C0-85CE-4B52A5674DFF}" type="parTrans" cxnId="{0C87674D-0A39-41B8-AA4F-EC30CAE45D29}">
      <dgm:prSet/>
      <dgm:spPr/>
      <dgm:t>
        <a:bodyPr/>
        <a:lstStyle/>
        <a:p>
          <a:endParaRPr lang="en-US"/>
        </a:p>
      </dgm:t>
    </dgm:pt>
    <dgm:pt modelId="{E02AFBF6-2138-40AE-8189-E73DE9E50AE0}" type="sibTrans" cxnId="{0C87674D-0A39-41B8-AA4F-EC30CAE45D29}">
      <dgm:prSet/>
      <dgm:spPr/>
      <dgm:t>
        <a:bodyPr/>
        <a:lstStyle/>
        <a:p>
          <a:endParaRPr lang="en-US"/>
        </a:p>
      </dgm:t>
    </dgm:pt>
    <dgm:pt modelId="{05984A2E-6EC4-4098-8471-7925C790237A}">
      <dgm:prSet phldrT="[Text]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প্রশান্ত মহাসাগর </a:t>
          </a:r>
          <a:endParaRPr lang="en-US" dirty="0"/>
        </a:p>
      </dgm:t>
    </dgm:pt>
    <dgm:pt modelId="{0CFCE3C2-F406-4268-9C5B-56F98E1C8403}" type="parTrans" cxnId="{AA20B45E-D5BD-4E08-BF19-B9BFD6C4AD85}">
      <dgm:prSet/>
      <dgm:spPr>
        <a:solidFill>
          <a:srgbClr val="0000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B4A8CCB-CAF2-4222-8813-7AA8FEB0B5B8}" type="sibTrans" cxnId="{AA20B45E-D5BD-4E08-BF19-B9BFD6C4AD85}">
      <dgm:prSet/>
      <dgm:spPr/>
      <dgm:t>
        <a:bodyPr/>
        <a:lstStyle/>
        <a:p>
          <a:endParaRPr lang="en-US"/>
        </a:p>
      </dgm:t>
    </dgm:pt>
    <dgm:pt modelId="{33EB25A6-8E41-4CD0-80E6-3CFA16CA0649}">
      <dgm:prSet phldrT="[Text]"/>
      <dgm:spPr>
        <a:solidFill>
          <a:schemeClr val="tx1">
            <a:lumMod val="95000"/>
            <a:lumOff val="5000"/>
          </a:schemeClr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আটলান্টিক মহাসাগর</a:t>
          </a:r>
          <a:endParaRPr lang="en-US" dirty="0"/>
        </a:p>
      </dgm:t>
    </dgm:pt>
    <dgm:pt modelId="{26BCD481-0077-4114-9E98-6F0D1B516DA7}" type="parTrans" cxnId="{0C0D0C3B-D697-4A4A-89E2-3D0C66D5C597}">
      <dgm:prSet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ADE3B32-C60E-4243-AF39-44E7E70CF067}" type="sibTrans" cxnId="{0C0D0C3B-D697-4A4A-89E2-3D0C66D5C597}">
      <dgm:prSet/>
      <dgm:spPr/>
      <dgm:t>
        <a:bodyPr/>
        <a:lstStyle/>
        <a:p>
          <a:endParaRPr lang="en-US"/>
        </a:p>
      </dgm:t>
    </dgm:pt>
    <dgm:pt modelId="{830D7B9D-EB47-48A4-879E-FCB7982FFAAD}">
      <dgm:prSet phldrT="[Text]"/>
      <dgm:spPr>
        <a:solidFill>
          <a:srgbClr val="00B050"/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ভারত মহাসাগর </a:t>
          </a:r>
          <a:endParaRPr lang="en-US" dirty="0"/>
        </a:p>
      </dgm:t>
    </dgm:pt>
    <dgm:pt modelId="{77A0FCF3-2649-4832-A54C-95D58B9CE1C2}" type="parTrans" cxnId="{7AAA4FFC-D6A3-4ACB-8479-6D0D0F894206}">
      <dgm:prSet/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FD2C8AE-F3EC-4BAF-83FC-8CA633CA20AF}" type="sibTrans" cxnId="{7AAA4FFC-D6A3-4ACB-8479-6D0D0F894206}">
      <dgm:prSet/>
      <dgm:spPr/>
      <dgm:t>
        <a:bodyPr/>
        <a:lstStyle/>
        <a:p>
          <a:endParaRPr lang="en-US"/>
        </a:p>
      </dgm:t>
    </dgm:pt>
    <dgm:pt modelId="{991F0A9A-A107-46F4-A915-FECD84FA2ED1}">
      <dgm:prSet phldrT="[Text]"/>
      <dgm:spPr>
        <a:solidFill>
          <a:srgbClr val="7030A0"/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উত্তর মহাসাগর </a:t>
          </a:r>
          <a:endParaRPr lang="en-US" dirty="0"/>
        </a:p>
      </dgm:t>
    </dgm:pt>
    <dgm:pt modelId="{86B06700-AD87-4034-BAE2-5960E382F434}" type="parTrans" cxnId="{4D135EAA-B2C0-40AB-A3F9-4111403CDD5B}">
      <dgm:prSet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C602A95-F710-4629-8764-65BC493E9337}" type="sibTrans" cxnId="{4D135EAA-B2C0-40AB-A3F9-4111403CDD5B}">
      <dgm:prSet/>
      <dgm:spPr/>
      <dgm:t>
        <a:bodyPr/>
        <a:lstStyle/>
        <a:p>
          <a:endParaRPr lang="en-US"/>
        </a:p>
      </dgm:t>
    </dgm:pt>
    <dgm:pt modelId="{C1CA6589-2B51-475C-9CEC-C6D096A0F70D}">
      <dgm:prSet/>
      <dgm:spPr>
        <a:solidFill>
          <a:schemeClr val="accent3">
            <a:lumMod val="50000"/>
          </a:schemeClr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দক্ষিণ মহাসাগর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55AF8F-C7BD-458A-80C2-0DDFA68B41C1}" type="parTrans" cxnId="{6DD98036-EC50-4216-BD34-7D8D07A07E35}">
      <dgm:prSet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4D6CE6F-EC50-4F2E-BC94-7DF39F0E089C}" type="sibTrans" cxnId="{6DD98036-EC50-4216-BD34-7D8D07A07E35}">
      <dgm:prSet/>
      <dgm:spPr/>
      <dgm:t>
        <a:bodyPr/>
        <a:lstStyle/>
        <a:p>
          <a:endParaRPr lang="en-US"/>
        </a:p>
      </dgm:t>
    </dgm:pt>
    <dgm:pt modelId="{52E04F5B-6134-4DBF-8F90-7BF145CFB01A}" type="pres">
      <dgm:prSet presAssocID="{CA51194D-2353-4718-B8D2-838D9A164D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ACDAEF-5AB5-4D79-9096-530823C783D0}" type="pres">
      <dgm:prSet presAssocID="{9E4796BD-368D-4007-9670-6A16F88BCE5B}" presName="centerShape" presStyleLbl="node0" presStyleIdx="0" presStyleCnt="1"/>
      <dgm:spPr/>
      <dgm:t>
        <a:bodyPr/>
        <a:lstStyle/>
        <a:p>
          <a:endParaRPr lang="en-US"/>
        </a:p>
      </dgm:t>
    </dgm:pt>
    <dgm:pt modelId="{86456F26-6C0A-48D6-899E-24A525119D2D}" type="pres">
      <dgm:prSet presAssocID="{0CFCE3C2-F406-4268-9C5B-56F98E1C840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ED7D3B4-2575-49D1-9D02-3E0CBE09937A}" type="pres">
      <dgm:prSet presAssocID="{0CFCE3C2-F406-4268-9C5B-56F98E1C840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58A0502-F55F-488E-880A-E8ACAE8B5181}" type="pres">
      <dgm:prSet presAssocID="{05984A2E-6EC4-4098-8471-7925C79023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409AE-2C39-44FE-A8EE-EF405F76DAD1}" type="pres">
      <dgm:prSet presAssocID="{26BCD481-0077-4114-9E98-6F0D1B516DA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CD0F6AC-F4BA-4E77-97FC-D7DF8C17107B}" type="pres">
      <dgm:prSet presAssocID="{26BCD481-0077-4114-9E98-6F0D1B516DA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3471CC8-6B03-40B2-B2F9-297C431E858E}" type="pres">
      <dgm:prSet presAssocID="{33EB25A6-8E41-4CD0-80E6-3CFA16CA06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F322D-4C1C-4101-A147-ECCF6CD7FF63}" type="pres">
      <dgm:prSet presAssocID="{77A0FCF3-2649-4832-A54C-95D58B9CE1C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902C35E-22DB-44BE-B06D-86B66BA9CF8C}" type="pres">
      <dgm:prSet presAssocID="{77A0FCF3-2649-4832-A54C-95D58B9CE1C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BDC494C-D869-479F-B344-61F2E7CBE6B6}" type="pres">
      <dgm:prSet presAssocID="{830D7B9D-EB47-48A4-879E-FCB7982FFA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49AA1-59AB-422D-9537-921696E5F221}" type="pres">
      <dgm:prSet presAssocID="{86B06700-AD87-4034-BAE2-5960E382F43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5D8E575-35DA-4D9F-A46E-1B21D8292F29}" type="pres">
      <dgm:prSet presAssocID="{86B06700-AD87-4034-BAE2-5960E382F43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4B68A0B-0AD1-410B-96C7-889728BFC43D}" type="pres">
      <dgm:prSet presAssocID="{991F0A9A-A107-46F4-A915-FECD84FA2E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616E4-EA96-4A9A-B0F1-F29F3BBEDE35}" type="pres">
      <dgm:prSet presAssocID="{D455AF8F-C7BD-458A-80C2-0DDFA68B41C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BB46542-DD38-49B5-8D6B-BC2EAA680467}" type="pres">
      <dgm:prSet presAssocID="{D455AF8F-C7BD-458A-80C2-0DDFA68B41C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50F6E9F-F859-4729-96E2-60FE8B15DB5D}" type="pres">
      <dgm:prSet presAssocID="{C1CA6589-2B51-475C-9CEC-C6D096A0F7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35EAA-B2C0-40AB-A3F9-4111403CDD5B}" srcId="{9E4796BD-368D-4007-9670-6A16F88BCE5B}" destId="{991F0A9A-A107-46F4-A915-FECD84FA2ED1}" srcOrd="3" destOrd="0" parTransId="{86B06700-AD87-4034-BAE2-5960E382F434}" sibTransId="{2C602A95-F710-4629-8764-65BC493E9337}"/>
    <dgm:cxn modelId="{0F3215DD-5F91-428F-AFBE-1D8CA48A714B}" type="presOf" srcId="{77A0FCF3-2649-4832-A54C-95D58B9CE1C2}" destId="{943F322D-4C1C-4101-A147-ECCF6CD7FF63}" srcOrd="0" destOrd="0" presId="urn:microsoft.com/office/officeart/2005/8/layout/radial5"/>
    <dgm:cxn modelId="{75007209-E764-4AFE-9585-9133211DC78B}" type="presOf" srcId="{C1CA6589-2B51-475C-9CEC-C6D096A0F70D}" destId="{450F6E9F-F859-4729-96E2-60FE8B15DB5D}" srcOrd="0" destOrd="0" presId="urn:microsoft.com/office/officeart/2005/8/layout/radial5"/>
    <dgm:cxn modelId="{AA20B45E-D5BD-4E08-BF19-B9BFD6C4AD85}" srcId="{9E4796BD-368D-4007-9670-6A16F88BCE5B}" destId="{05984A2E-6EC4-4098-8471-7925C790237A}" srcOrd="0" destOrd="0" parTransId="{0CFCE3C2-F406-4268-9C5B-56F98E1C8403}" sibTransId="{9B4A8CCB-CAF2-4222-8813-7AA8FEB0B5B8}"/>
    <dgm:cxn modelId="{6DD98036-EC50-4216-BD34-7D8D07A07E35}" srcId="{9E4796BD-368D-4007-9670-6A16F88BCE5B}" destId="{C1CA6589-2B51-475C-9CEC-C6D096A0F70D}" srcOrd="4" destOrd="0" parTransId="{D455AF8F-C7BD-458A-80C2-0DDFA68B41C1}" sibTransId="{04D6CE6F-EC50-4F2E-BC94-7DF39F0E089C}"/>
    <dgm:cxn modelId="{7F7D5028-DD27-4A92-91A0-5166547F616A}" type="presOf" srcId="{D455AF8F-C7BD-458A-80C2-0DDFA68B41C1}" destId="{ABB46542-DD38-49B5-8D6B-BC2EAA680467}" srcOrd="1" destOrd="0" presId="urn:microsoft.com/office/officeart/2005/8/layout/radial5"/>
    <dgm:cxn modelId="{5E9925B5-18D1-4476-A094-F2140FDED6A9}" type="presOf" srcId="{33EB25A6-8E41-4CD0-80E6-3CFA16CA0649}" destId="{D3471CC8-6B03-40B2-B2F9-297C431E858E}" srcOrd="0" destOrd="0" presId="urn:microsoft.com/office/officeart/2005/8/layout/radial5"/>
    <dgm:cxn modelId="{7AAA4FFC-D6A3-4ACB-8479-6D0D0F894206}" srcId="{9E4796BD-368D-4007-9670-6A16F88BCE5B}" destId="{830D7B9D-EB47-48A4-879E-FCB7982FFAAD}" srcOrd="2" destOrd="0" parTransId="{77A0FCF3-2649-4832-A54C-95D58B9CE1C2}" sibTransId="{0FD2C8AE-F3EC-4BAF-83FC-8CA633CA20AF}"/>
    <dgm:cxn modelId="{0C87674D-0A39-41B8-AA4F-EC30CAE45D29}" srcId="{CA51194D-2353-4718-B8D2-838D9A164D39}" destId="{9E4796BD-368D-4007-9670-6A16F88BCE5B}" srcOrd="0" destOrd="0" parTransId="{F2182542-BF77-45C0-85CE-4B52A5674DFF}" sibTransId="{E02AFBF6-2138-40AE-8189-E73DE9E50AE0}"/>
    <dgm:cxn modelId="{181A7423-C5B3-48DB-9907-5EB67E6B4466}" type="presOf" srcId="{0CFCE3C2-F406-4268-9C5B-56F98E1C8403}" destId="{8ED7D3B4-2575-49D1-9D02-3E0CBE09937A}" srcOrd="1" destOrd="0" presId="urn:microsoft.com/office/officeart/2005/8/layout/radial5"/>
    <dgm:cxn modelId="{E8A151BB-EE23-4270-91C3-1D5FD0537CE7}" type="presOf" srcId="{77A0FCF3-2649-4832-A54C-95D58B9CE1C2}" destId="{6902C35E-22DB-44BE-B06D-86B66BA9CF8C}" srcOrd="1" destOrd="0" presId="urn:microsoft.com/office/officeart/2005/8/layout/radial5"/>
    <dgm:cxn modelId="{49B36B0D-B6F8-4633-B73C-8A113873577D}" type="presOf" srcId="{830D7B9D-EB47-48A4-879E-FCB7982FFAAD}" destId="{0BDC494C-D869-479F-B344-61F2E7CBE6B6}" srcOrd="0" destOrd="0" presId="urn:microsoft.com/office/officeart/2005/8/layout/radial5"/>
    <dgm:cxn modelId="{725D4BC0-5F60-4091-A61E-F7533E93F942}" type="presOf" srcId="{0CFCE3C2-F406-4268-9C5B-56F98E1C8403}" destId="{86456F26-6C0A-48D6-899E-24A525119D2D}" srcOrd="0" destOrd="0" presId="urn:microsoft.com/office/officeart/2005/8/layout/radial5"/>
    <dgm:cxn modelId="{4F7EFEB5-AB01-46E0-A16C-55509FA7E8E7}" type="presOf" srcId="{26BCD481-0077-4114-9E98-6F0D1B516DA7}" destId="{81F409AE-2C39-44FE-A8EE-EF405F76DAD1}" srcOrd="0" destOrd="0" presId="urn:microsoft.com/office/officeart/2005/8/layout/radial5"/>
    <dgm:cxn modelId="{B6364617-7397-401A-9577-D9BBF229255F}" type="presOf" srcId="{26BCD481-0077-4114-9E98-6F0D1B516DA7}" destId="{6CD0F6AC-F4BA-4E77-97FC-D7DF8C17107B}" srcOrd="1" destOrd="0" presId="urn:microsoft.com/office/officeart/2005/8/layout/radial5"/>
    <dgm:cxn modelId="{AC654D1F-703A-4ED2-BCB8-0674D211D637}" type="presOf" srcId="{D455AF8F-C7BD-458A-80C2-0DDFA68B41C1}" destId="{6E1616E4-EA96-4A9A-B0F1-F29F3BBEDE35}" srcOrd="0" destOrd="0" presId="urn:microsoft.com/office/officeart/2005/8/layout/radial5"/>
    <dgm:cxn modelId="{070F5BF6-6E9E-4DDE-9404-97CF9ED8BC3B}" type="presOf" srcId="{86B06700-AD87-4034-BAE2-5960E382F434}" destId="{8D149AA1-59AB-422D-9537-921696E5F221}" srcOrd="0" destOrd="0" presId="urn:microsoft.com/office/officeart/2005/8/layout/radial5"/>
    <dgm:cxn modelId="{1E38937A-E081-4095-9160-9AFEB9F3BFE9}" type="presOf" srcId="{991F0A9A-A107-46F4-A915-FECD84FA2ED1}" destId="{D4B68A0B-0AD1-410B-96C7-889728BFC43D}" srcOrd="0" destOrd="0" presId="urn:microsoft.com/office/officeart/2005/8/layout/radial5"/>
    <dgm:cxn modelId="{064E4E05-33DD-4D43-9B49-E02B9391FFFB}" type="presOf" srcId="{9E4796BD-368D-4007-9670-6A16F88BCE5B}" destId="{AFACDAEF-5AB5-4D79-9096-530823C783D0}" srcOrd="0" destOrd="0" presId="urn:microsoft.com/office/officeart/2005/8/layout/radial5"/>
    <dgm:cxn modelId="{2B732A80-6DE7-4BEA-B319-F536DB4BA350}" type="presOf" srcId="{86B06700-AD87-4034-BAE2-5960E382F434}" destId="{15D8E575-35DA-4D9F-A46E-1B21D8292F29}" srcOrd="1" destOrd="0" presId="urn:microsoft.com/office/officeart/2005/8/layout/radial5"/>
    <dgm:cxn modelId="{92F4AE8F-BD2C-4B03-8C89-3C9951770A09}" type="presOf" srcId="{05984A2E-6EC4-4098-8471-7925C790237A}" destId="{F58A0502-F55F-488E-880A-E8ACAE8B5181}" srcOrd="0" destOrd="0" presId="urn:microsoft.com/office/officeart/2005/8/layout/radial5"/>
    <dgm:cxn modelId="{0C0D0C3B-D697-4A4A-89E2-3D0C66D5C597}" srcId="{9E4796BD-368D-4007-9670-6A16F88BCE5B}" destId="{33EB25A6-8E41-4CD0-80E6-3CFA16CA0649}" srcOrd="1" destOrd="0" parTransId="{26BCD481-0077-4114-9E98-6F0D1B516DA7}" sibTransId="{8ADE3B32-C60E-4243-AF39-44E7E70CF067}"/>
    <dgm:cxn modelId="{8466B5BD-326A-4909-9827-3C3988E7C007}" type="presOf" srcId="{CA51194D-2353-4718-B8D2-838D9A164D39}" destId="{52E04F5B-6134-4DBF-8F90-7BF145CFB01A}" srcOrd="0" destOrd="0" presId="urn:microsoft.com/office/officeart/2005/8/layout/radial5"/>
    <dgm:cxn modelId="{4E3C6746-841B-44E4-B175-D3A40D8A6D2C}" type="presParOf" srcId="{52E04F5B-6134-4DBF-8F90-7BF145CFB01A}" destId="{AFACDAEF-5AB5-4D79-9096-530823C783D0}" srcOrd="0" destOrd="0" presId="urn:microsoft.com/office/officeart/2005/8/layout/radial5"/>
    <dgm:cxn modelId="{27FB2F61-30F9-44DE-AF4F-82304F79DB58}" type="presParOf" srcId="{52E04F5B-6134-4DBF-8F90-7BF145CFB01A}" destId="{86456F26-6C0A-48D6-899E-24A525119D2D}" srcOrd="1" destOrd="0" presId="urn:microsoft.com/office/officeart/2005/8/layout/radial5"/>
    <dgm:cxn modelId="{A9D85FBB-E05C-456F-BBBB-9EE1565D8FC9}" type="presParOf" srcId="{86456F26-6C0A-48D6-899E-24A525119D2D}" destId="{8ED7D3B4-2575-49D1-9D02-3E0CBE09937A}" srcOrd="0" destOrd="0" presId="urn:microsoft.com/office/officeart/2005/8/layout/radial5"/>
    <dgm:cxn modelId="{C6636410-E3D8-4CF5-A0E9-6B01661A7A60}" type="presParOf" srcId="{52E04F5B-6134-4DBF-8F90-7BF145CFB01A}" destId="{F58A0502-F55F-488E-880A-E8ACAE8B5181}" srcOrd="2" destOrd="0" presId="urn:microsoft.com/office/officeart/2005/8/layout/radial5"/>
    <dgm:cxn modelId="{8386EE5E-1753-463A-8E9A-803A58C70187}" type="presParOf" srcId="{52E04F5B-6134-4DBF-8F90-7BF145CFB01A}" destId="{81F409AE-2C39-44FE-A8EE-EF405F76DAD1}" srcOrd="3" destOrd="0" presId="urn:microsoft.com/office/officeart/2005/8/layout/radial5"/>
    <dgm:cxn modelId="{165CCDB0-37E3-449B-B0B5-A3DF2E23C533}" type="presParOf" srcId="{81F409AE-2C39-44FE-A8EE-EF405F76DAD1}" destId="{6CD0F6AC-F4BA-4E77-97FC-D7DF8C17107B}" srcOrd="0" destOrd="0" presId="urn:microsoft.com/office/officeart/2005/8/layout/radial5"/>
    <dgm:cxn modelId="{6E079204-2AF7-47EF-9E51-309AC36385B1}" type="presParOf" srcId="{52E04F5B-6134-4DBF-8F90-7BF145CFB01A}" destId="{D3471CC8-6B03-40B2-B2F9-297C431E858E}" srcOrd="4" destOrd="0" presId="urn:microsoft.com/office/officeart/2005/8/layout/radial5"/>
    <dgm:cxn modelId="{A2838ADC-684E-4176-B33E-C89387723C78}" type="presParOf" srcId="{52E04F5B-6134-4DBF-8F90-7BF145CFB01A}" destId="{943F322D-4C1C-4101-A147-ECCF6CD7FF63}" srcOrd="5" destOrd="0" presId="urn:microsoft.com/office/officeart/2005/8/layout/radial5"/>
    <dgm:cxn modelId="{05EE9B74-4A91-480E-A584-0F7470936476}" type="presParOf" srcId="{943F322D-4C1C-4101-A147-ECCF6CD7FF63}" destId="{6902C35E-22DB-44BE-B06D-86B66BA9CF8C}" srcOrd="0" destOrd="0" presId="urn:microsoft.com/office/officeart/2005/8/layout/radial5"/>
    <dgm:cxn modelId="{AD4357A3-13F2-4DF0-AF18-38790E2BE069}" type="presParOf" srcId="{52E04F5B-6134-4DBF-8F90-7BF145CFB01A}" destId="{0BDC494C-D869-479F-B344-61F2E7CBE6B6}" srcOrd="6" destOrd="0" presId="urn:microsoft.com/office/officeart/2005/8/layout/radial5"/>
    <dgm:cxn modelId="{94EA38B8-EDAE-45A4-8350-B76482904948}" type="presParOf" srcId="{52E04F5B-6134-4DBF-8F90-7BF145CFB01A}" destId="{8D149AA1-59AB-422D-9537-921696E5F221}" srcOrd="7" destOrd="0" presId="urn:microsoft.com/office/officeart/2005/8/layout/radial5"/>
    <dgm:cxn modelId="{C58684FE-6F52-4E01-8D41-5E136F44D1FF}" type="presParOf" srcId="{8D149AA1-59AB-422D-9537-921696E5F221}" destId="{15D8E575-35DA-4D9F-A46E-1B21D8292F29}" srcOrd="0" destOrd="0" presId="urn:microsoft.com/office/officeart/2005/8/layout/radial5"/>
    <dgm:cxn modelId="{B343358E-3ACA-465A-AACC-DAC10435D1B8}" type="presParOf" srcId="{52E04F5B-6134-4DBF-8F90-7BF145CFB01A}" destId="{D4B68A0B-0AD1-410B-96C7-889728BFC43D}" srcOrd="8" destOrd="0" presId="urn:microsoft.com/office/officeart/2005/8/layout/radial5"/>
    <dgm:cxn modelId="{E9E64181-4272-4CE6-ACA6-1CE647F8E23A}" type="presParOf" srcId="{52E04F5B-6134-4DBF-8F90-7BF145CFB01A}" destId="{6E1616E4-EA96-4A9A-B0F1-F29F3BBEDE35}" srcOrd="9" destOrd="0" presId="urn:microsoft.com/office/officeart/2005/8/layout/radial5"/>
    <dgm:cxn modelId="{032F25E7-72FD-4B94-A819-A67C8AB50050}" type="presParOf" srcId="{6E1616E4-EA96-4A9A-B0F1-F29F3BBEDE35}" destId="{ABB46542-DD38-49B5-8D6B-BC2EAA680467}" srcOrd="0" destOrd="0" presId="urn:microsoft.com/office/officeart/2005/8/layout/radial5"/>
    <dgm:cxn modelId="{6ACE956B-6724-447D-948E-ACEA69974095}" type="presParOf" srcId="{52E04F5B-6134-4DBF-8F90-7BF145CFB01A}" destId="{450F6E9F-F859-4729-96E2-60FE8B15DB5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AD41-70E4-4D58-A5C0-E611A996BA2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490F-E849-409A-9ABF-025B3F45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পাঠটিতে</a:t>
            </a:r>
            <a:r>
              <a:rPr lang="bn-BD" baseline="0" dirty="0" smtClean="0"/>
              <a:t> প্রশ্নোত্তরের মাধ্যমে অগ্রসর হলে ভালো হবে।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6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2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স্লাইডটি দেখার জন্য বামের বাটনসমূহে ধারাবাহিকভাবে (১</a:t>
            </a:r>
            <a:r>
              <a:rPr lang="en-US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lang="en-US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lang="en-US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</a:t>
            </a:r>
            <a:r>
              <a:rPr lang="en-US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৫) ক্লিক করে অগ্রসর হতে হবে।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41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6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44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9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7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u="none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1200" u="none" dirty="0" err="1" smtClean="0">
                <a:solidFill>
                  <a:schemeClr val="tx1"/>
                </a:solidFill>
                <a:latin typeface="+mn-lt"/>
                <a:cs typeface="+mn-cs"/>
              </a:rPr>
              <a:t>গুলো</a:t>
            </a:r>
            <a:r>
              <a:rPr lang="en-US" sz="1200" u="none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u="none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কি</a:t>
            </a:r>
            <a:r>
              <a:rPr lang="en-US" sz="1200" u="none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u="none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কি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উত্তর দিলে তারপর </a:t>
            </a:r>
            <a:r>
              <a:rPr lang="bn-BD" sz="1200" u="none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মূহের নাম প্রদর্শন করা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5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এনিমেটেড</a:t>
            </a:r>
            <a:r>
              <a:rPr lang="bn-BD" baseline="0" dirty="0" smtClean="0"/>
              <a:t> ইমেজটি দেখতে একটু অপেক্ষা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পাঠটিতে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প্রশ্নোত্তরের মাধ্যমে অগ্রসর হলে ভালো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পাঠটিতে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প্রশ্নোত্তরের মাধ্যমে অগ্রসর হলে ভালো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C0E69-38EE-438C-A4F8-224A8D86F0FE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BF24-20A5-4964-AC27-3C69AF909E75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3F8963-6914-413B-BB50-FCF64C56C020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352A-3BD2-400E-BB31-A3FBB0C30046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2F5-56F0-4A46-A1DC-C2581DD437E9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13-4309-473E-A38C-5A9BAADBADEE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61E8-FBD6-4D59-AE70-F86EE396C17C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6DD-C610-4547-AE1C-85AF290472E2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1196-D81F-403D-9E9F-21D2AD935BB1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AE999C92-1A3A-4A83-92C5-122623CE5B32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D90-EB32-4A89-9273-DF270DDFFB72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99890D-35FD-4C44-9C05-819882D86493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9E89-0651-4B1F-98AC-5500DE3CA552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9B85-8764-406A-B587-E0EA830B90CF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74-605F-46EF-ADC0-4A2BA61D8DCC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C37BBA-348A-48D3-9F9F-FF277DE57CF6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181863-D027-441F-8E59-04E2156BBF28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CC1C-B2E9-4728-81E9-14CD077167B7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08EF9-CCCE-40A1-BC18-5188BC20E1E9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1E940-9227-4818-A9D2-FEFA3E0D5740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94525-4716-4B99-803E-29E3CE5BAAA3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8ACC3-B5B6-497B-95C6-D34D4E9251C0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47AE-539E-48B5-B72E-C51AA7E27E5B}" type="datetime1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chart" Target="../charts/char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19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</a:t>
            </a:r>
            <a:r>
              <a:rPr lang="bn-BD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F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AU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</a:t>
            </a:r>
            <a:r>
              <a:rPr lang="bn-BD" sz="2800" dirty="0">
                <a:solidFill>
                  <a:schemeClr val="tx1"/>
                </a:solidFill>
                <a:latin typeface="NikoshBAN"/>
              </a:rPr>
              <a:t>।</a:t>
            </a:r>
            <a:endParaRPr lang="en-AU" sz="2800" dirty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68076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791200"/>
            <a:ext cx="8534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প্রশান্ত  মহাসাগর এর 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প্রশান্ত 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800600" y="1295400"/>
            <a:ext cx="3962400" cy="4114800"/>
            <a:chOff x="4876800" y="1295400"/>
            <a:chExt cx="3733800" cy="3891660"/>
          </a:xfrm>
        </p:grpSpPr>
        <p:pic>
          <p:nvPicPr>
            <p:cNvPr id="15" name="Picture 14" descr="Pacific_Ocean_-_en_IH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295400"/>
              <a:ext cx="3733800" cy="38916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43600" y="2286000"/>
              <a:ext cx="121920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উত্তর প্রশান্ত  মহাসাগর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3682425"/>
              <a:ext cx="121920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দক্ষিণ প্রশান্ত  মহাসাগর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990600"/>
            <a:ext cx="4343400" cy="4762500"/>
            <a:chOff x="304800" y="990600"/>
            <a:chExt cx="4343400" cy="4762500"/>
          </a:xfrm>
        </p:grpSpPr>
        <p:pic>
          <p:nvPicPr>
            <p:cNvPr id="21" name="Picture 20" descr="PacificOcea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990600"/>
              <a:ext cx="4343400" cy="4762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990600" y="1143000"/>
              <a:ext cx="350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এটা </a:t>
              </a:r>
              <a:r>
                <a:rPr lang="bn-BD" sz="2800" smtClean="0">
                  <a:latin typeface="NikoshBAN" pitchFamily="2" charset="0"/>
                  <a:cs typeface="NikoshBAN" pitchFamily="2" charset="0"/>
                </a:rPr>
                <a:t>কোন মহাসাগরের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চিত্র?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0600" y="17627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অবস্থান কোথায়?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1905000"/>
            <a:ext cx="2438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নামকরণ করেন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971800" y="304800"/>
            <a:ext cx="5943600" cy="762000"/>
          </a:xfrm>
          <a:prstGeom prst="fram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 নজরে প্রশান্ত মহাসাগর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895600"/>
            <a:ext cx="243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নামকরণের কারণ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810000"/>
            <a:ext cx="24384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দ্বীপ সংখ্যা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724400"/>
            <a:ext cx="24384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বিশালতা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5735782"/>
            <a:ext cx="2438400" cy="6650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অন্যান্য মহাসাগরের মধ্যে অবস্থান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04800" y="228600"/>
            <a:ext cx="2438400" cy="16002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নিচে বাটনসমূহে ক্লিক করুন 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81000" y="3428206"/>
            <a:ext cx="6553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4"/>
          <p:cNvGrpSpPr/>
          <p:nvPr/>
        </p:nvGrpSpPr>
        <p:grpSpPr>
          <a:xfrm>
            <a:off x="3124200" y="1219200"/>
            <a:ext cx="5715000" cy="5334000"/>
            <a:chOff x="3124200" y="1219200"/>
            <a:chExt cx="5715000" cy="5105400"/>
          </a:xfrm>
        </p:grpSpPr>
        <p:pic>
          <p:nvPicPr>
            <p:cNvPr id="12" name="Picture 11" descr="ferdinand magellan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1219200"/>
              <a:ext cx="5562600" cy="4419600"/>
            </a:xfrm>
            <a:prstGeom prst="rect">
              <a:avLst/>
            </a:prstGeom>
            <a:ln w="762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ounded Rectangle 13"/>
            <p:cNvSpPr/>
            <p:nvPr/>
          </p:nvSpPr>
          <p:spPr>
            <a:xfrm>
              <a:off x="3124200" y="5638800"/>
              <a:ext cx="5715000" cy="685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পর্তুগিজ নাবিক ফার্দিনান্দ ম্যাগিলন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3048000" y="1219200"/>
            <a:ext cx="5791200" cy="5334000"/>
            <a:chOff x="3200400" y="1181100"/>
            <a:chExt cx="5638800" cy="5372100"/>
          </a:xfrm>
        </p:grpSpPr>
        <p:pic>
          <p:nvPicPr>
            <p:cNvPr id="16" name="Picture 15" descr="PacificOcea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1181100"/>
              <a:ext cx="5638800" cy="5372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ounded Rectangle 16"/>
            <p:cNvSpPr/>
            <p:nvPr/>
          </p:nvSpPr>
          <p:spPr>
            <a:xfrm>
              <a:off x="3200400" y="1219200"/>
              <a:ext cx="5638800" cy="1828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প্যাসিফিক শব্দের অর্থ-শান্ত। এর জলরাশি শান্ত রূপ দেখে নামকরণ করেন প্যাসিফিক।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3048000" y="1219200"/>
            <a:ext cx="5791200" cy="5334000"/>
            <a:chOff x="3048000" y="1219200"/>
            <a:chExt cx="5791200" cy="5334000"/>
          </a:xfrm>
        </p:grpSpPr>
        <p:pic>
          <p:nvPicPr>
            <p:cNvPr id="19" name="Picture 18" descr="Island Group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0" y="1219200"/>
              <a:ext cx="5791200" cy="5334000"/>
            </a:xfrm>
            <a:prstGeom prst="rect">
              <a:avLst/>
            </a:prstGeom>
            <a:ln w="762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Rounded Rectangle 20"/>
            <p:cNvSpPr/>
            <p:nvPr/>
          </p:nvSpPr>
          <p:spPr>
            <a:xfrm>
              <a:off x="3048000" y="1219200"/>
              <a:ext cx="5791200" cy="685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33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মহাসাগরে প্রায় ২৫ হাজার দ্বীপ রয়েছে</a:t>
              </a:r>
              <a:endParaRPr lang="en-US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3" name="Chart 22"/>
          <p:cNvGraphicFramePr/>
          <p:nvPr/>
        </p:nvGraphicFramePr>
        <p:xfrm>
          <a:off x="2971800" y="1219200"/>
          <a:ext cx="5867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8" name="Group 26"/>
          <p:cNvGrpSpPr/>
          <p:nvPr/>
        </p:nvGrpSpPr>
        <p:grpSpPr>
          <a:xfrm>
            <a:off x="3048000" y="1143000"/>
            <a:ext cx="5791200" cy="5410200"/>
            <a:chOff x="3048000" y="1143000"/>
            <a:chExt cx="5791200" cy="5410200"/>
          </a:xfrm>
        </p:grpSpPr>
        <p:pic>
          <p:nvPicPr>
            <p:cNvPr id="24" name="Picture 23" descr="PacificOcean_pag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0" y="1143000"/>
              <a:ext cx="5791200" cy="5410200"/>
            </a:xfrm>
            <a:prstGeom prst="rect">
              <a:avLst/>
            </a:prstGeom>
            <a:ln w="762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Oval 25"/>
            <p:cNvSpPr/>
            <p:nvPr/>
          </p:nvSpPr>
          <p:spPr>
            <a:xfrm>
              <a:off x="3581400" y="1447800"/>
              <a:ext cx="5029200" cy="495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7200" b="1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সবচেয়ে বড় </a:t>
              </a:r>
              <a:r>
                <a:rPr lang="bn-BD" sz="7200" b="1" dirty="0" smtClean="0">
                  <a:ln w="11430"/>
                  <a:solidFill>
                    <a:srgbClr val="92D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মহাসাগর</a:t>
              </a:r>
              <a:endParaRPr lang="en-US" sz="72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410200"/>
            <a:ext cx="8458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আটলান্টিক মহাসাগর এর অবস্থান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আটলান্টিক মহাসাগর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24400" y="990600"/>
            <a:ext cx="4191000" cy="4343400"/>
            <a:chOff x="4724400" y="990600"/>
            <a:chExt cx="4191000" cy="4343400"/>
          </a:xfrm>
        </p:grpSpPr>
        <p:pic>
          <p:nvPicPr>
            <p:cNvPr id="13" name="Picture 12" descr="Atlantic_Ocean_s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990600"/>
              <a:ext cx="4191000" cy="4343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48400" y="2080736"/>
              <a:ext cx="838200" cy="7386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উত্তর আটলান্টিক  মহাসাগর</a:t>
              </a:r>
              <a:endParaRPr lang="en-US" sz="1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3733800"/>
              <a:ext cx="838200" cy="7386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দক্ষিণ আটলান্টিক  মহাসাগর</a:t>
              </a:r>
              <a:endParaRPr lang="en-US" sz="1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18" descr="atlantic-ocean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90600"/>
            <a:ext cx="4343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22961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অবস্থান কোথায়?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এটা কোন মহাসাগর?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905000"/>
            <a:ext cx="2438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নামকরণ হয় যার নামে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971800" y="304800"/>
            <a:ext cx="5943600" cy="762000"/>
          </a:xfrm>
          <a:prstGeom prst="fram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 নজরে আটলান্টিক মহাসাগর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276600"/>
            <a:ext cx="243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নামকরণের ভিন্ন মত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4495800"/>
            <a:ext cx="24384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আয়তনের তুলনা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735782"/>
            <a:ext cx="2438400" cy="6650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57200" y="381000"/>
            <a:ext cx="2286000" cy="11430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নিচে বাটনসমূহে ক্লিক করুন 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381000" y="3428206"/>
            <a:ext cx="6553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124200" y="1219200"/>
            <a:ext cx="5673090" cy="5257800"/>
            <a:chOff x="3124200" y="1219200"/>
            <a:chExt cx="5673090" cy="5257800"/>
          </a:xfrm>
        </p:grpSpPr>
        <p:pic>
          <p:nvPicPr>
            <p:cNvPr id="3" name="Picture 2" descr="atlas mountain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1219200"/>
              <a:ext cx="5673090" cy="525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ounded Rectangle 11"/>
            <p:cNvSpPr/>
            <p:nvPr/>
          </p:nvSpPr>
          <p:spPr>
            <a:xfrm>
              <a:off x="3124200" y="5638800"/>
              <a:ext cx="5638800" cy="685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আটলাস পর্বতের নামানুসারে নামকরণ হয়</a:t>
              </a:r>
              <a:endPara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24200" y="1219200"/>
            <a:ext cx="5715000" cy="5257800"/>
            <a:chOff x="3124200" y="1219200"/>
            <a:chExt cx="5715000" cy="5257800"/>
          </a:xfrm>
        </p:grpSpPr>
        <p:pic>
          <p:nvPicPr>
            <p:cNvPr id="14" name="Picture 13" descr="The_Lost_City_of _Atlantis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219200"/>
              <a:ext cx="5715000" cy="525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3124200" y="1219200"/>
              <a:ext cx="5715000" cy="1752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অনেকে মনে করেন, রূপকথার হারানো রাজ্য আটলান্টিস দ্বীপপুঞ্জ থেকে আটলান্টিক মহাসাগরের নামকরণ করাহয় </a:t>
              </a:r>
              <a:endPara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7" name="Chart 16"/>
          <p:cNvGraphicFramePr/>
          <p:nvPr/>
        </p:nvGraphicFramePr>
        <p:xfrm>
          <a:off x="3048000" y="1219200"/>
          <a:ext cx="5791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048000" y="1143000"/>
            <a:ext cx="5791200" cy="5410200"/>
            <a:chOff x="3048000" y="1143000"/>
            <a:chExt cx="5791200" cy="5410200"/>
          </a:xfrm>
        </p:grpSpPr>
        <p:pic>
          <p:nvPicPr>
            <p:cNvPr id="19" name="Picture 18" descr="kutubdia islan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0" y="1143000"/>
              <a:ext cx="5791200" cy="541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ounded Rectangle 19"/>
            <p:cNvSpPr/>
            <p:nvPr/>
          </p:nvSpPr>
          <p:spPr>
            <a:xfrm>
              <a:off x="3048000" y="5867400"/>
              <a:ext cx="5791200" cy="685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গভীরতার দিক এ মহাসাগরের স্থান তৃতীয়</a:t>
              </a:r>
              <a:endParaRPr lang="en-US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04800"/>
            <a:ext cx="2590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4343400"/>
            <a:ext cx="8534400" cy="2209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আটলান্টিক ও প্রশান্ত মহাসাগরের মধ্যে ৫টি পার্থক্য লেখ।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tock-illustration-9939189-kids-at-desk-in-classroom-doing-school-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0200"/>
            <a:ext cx="2590800" cy="255671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ভারত মহাসাগর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83591" y="1219200"/>
            <a:ext cx="3979409" cy="4267200"/>
            <a:chOff x="4859791" y="1219200"/>
            <a:chExt cx="3979409" cy="4267200"/>
          </a:xfrm>
        </p:grpSpPr>
        <p:pic>
          <p:nvPicPr>
            <p:cNvPr id="4" name="Picture 3" descr="Indian ocean ma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9791" y="1219200"/>
              <a:ext cx="3979409" cy="4267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48400" y="3102114"/>
              <a:ext cx="914400" cy="707886"/>
            </a:xfrm>
            <a:prstGeom prst="rect">
              <a:avLst/>
            </a:prstGeom>
            <a:solidFill>
              <a:srgbClr val="8EEFF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ভারত মহাসাগর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0" y="6019800"/>
            <a:ext cx="8610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মহাসাগর ও অবস্থান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914400"/>
            <a:ext cx="4572000" cy="4876800"/>
            <a:chOff x="228600" y="914400"/>
            <a:chExt cx="4267200" cy="4876800"/>
          </a:xfrm>
        </p:grpSpPr>
        <p:pic>
          <p:nvPicPr>
            <p:cNvPr id="3" name="Picture 2" descr="Mauritius-indian-Oce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914400"/>
              <a:ext cx="4114800" cy="487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57200" y="51054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এটা কোন মহাসাগ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রের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ছবি?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43000" y="22199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অবস্থান কোথায়?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343400" y="2895600"/>
            <a:ext cx="2133600" cy="1676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 মহাসাগর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5908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উত্তরে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657600"/>
            <a:ext cx="1600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দক্ষিণে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648200"/>
            <a:ext cx="16002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পূর্বে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5715000"/>
            <a:ext cx="16002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পশ্চিমে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228600" y="381000"/>
            <a:ext cx="1524000" cy="19812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নিচে বাটনসমূহে ক্লিক করুন 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1370806" y="3428206"/>
            <a:ext cx="6553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1800" y="304800"/>
            <a:ext cx="5943600" cy="4572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ভারত মহাসাগর সম্পর্কিত কিছু 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81200" y="2743200"/>
            <a:ext cx="2286000" cy="1905000"/>
            <a:chOff x="2590800" y="2667000"/>
            <a:chExt cx="2286000" cy="1905000"/>
          </a:xfrm>
        </p:grpSpPr>
        <p:pic>
          <p:nvPicPr>
            <p:cNvPr id="22" name="Picture 21" descr="afric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2667000"/>
              <a:ext cx="2286000" cy="190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ounded Rectangle 23"/>
            <p:cNvSpPr/>
            <p:nvPr/>
          </p:nvSpPr>
          <p:spPr>
            <a:xfrm>
              <a:off x="2590800" y="4038600"/>
              <a:ext cx="12954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আফ্রিকা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86250" y="838200"/>
            <a:ext cx="2343150" cy="1943100"/>
            <a:chOff x="4724400" y="838200"/>
            <a:chExt cx="2266950" cy="1943100"/>
          </a:xfrm>
        </p:grpSpPr>
        <p:pic>
          <p:nvPicPr>
            <p:cNvPr id="18" name="Picture 17" descr="asi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838200"/>
              <a:ext cx="2266950" cy="1943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5105400" y="990600"/>
              <a:ext cx="12954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এশিয়া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67200" y="4648200"/>
            <a:ext cx="2362199" cy="1981200"/>
            <a:chOff x="4724400" y="4572000"/>
            <a:chExt cx="2362199" cy="1981200"/>
          </a:xfrm>
        </p:grpSpPr>
        <p:pic>
          <p:nvPicPr>
            <p:cNvPr id="19" name="Picture 18" descr="antarctica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4572000"/>
              <a:ext cx="2362199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8" name="Rounded Rectangle 27"/>
            <p:cNvSpPr/>
            <p:nvPr/>
          </p:nvSpPr>
          <p:spPr>
            <a:xfrm>
              <a:off x="5638800" y="5181600"/>
              <a:ext cx="12954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এন্টার্কটিকা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29400" y="2743200"/>
            <a:ext cx="2286000" cy="1905000"/>
            <a:chOff x="6629400" y="2438400"/>
            <a:chExt cx="2286000" cy="1905000"/>
          </a:xfrm>
        </p:grpSpPr>
        <p:pic>
          <p:nvPicPr>
            <p:cNvPr id="31" name="Picture 30" descr="australi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9400" y="2438400"/>
              <a:ext cx="2286000" cy="190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Rounded Rectangle 26"/>
            <p:cNvSpPr/>
            <p:nvPr/>
          </p:nvSpPr>
          <p:spPr>
            <a:xfrm>
              <a:off x="7010400" y="3810000"/>
              <a:ext cx="12954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অস্ট্রেলিয়া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67199" y="2895600"/>
            <a:ext cx="2223248" cy="1703438"/>
            <a:chOff x="6629399" y="838199"/>
            <a:chExt cx="2223248" cy="1703438"/>
          </a:xfrm>
        </p:grpSpPr>
        <p:grpSp>
          <p:nvGrpSpPr>
            <p:cNvPr id="23" name="Group 104"/>
            <p:cNvGrpSpPr/>
            <p:nvPr/>
          </p:nvGrpSpPr>
          <p:grpSpPr>
            <a:xfrm>
              <a:off x="6629399" y="838199"/>
              <a:ext cx="2223248" cy="1703438"/>
              <a:chOff x="5970638" y="-299156"/>
              <a:chExt cx="3901444" cy="176652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307826" y="1123244"/>
                <a:ext cx="1570702" cy="3441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দক্ষিণ</a:t>
                </a:r>
                <a:endParaRPr lang="en-US" sz="2000" b="1" baseline="30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575263" y="-299156"/>
                <a:ext cx="1202346" cy="3441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baseline="30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উত্তর</a:t>
                </a:r>
                <a:endParaRPr lang="en-US" sz="2000" b="1" baseline="30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46170" y="491067"/>
                <a:ext cx="825912" cy="2482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পূর্ব</a:t>
                </a:r>
                <a:endParaRPr lang="en-US" sz="2000" b="1" baseline="30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970638" y="457200"/>
                <a:ext cx="1344562" cy="3810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পশ্চিম</a:t>
                </a:r>
                <a:endParaRPr lang="en-US" sz="2000" b="1" baseline="30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7" name="Quad Arrow 36"/>
            <p:cNvSpPr/>
            <p:nvPr/>
          </p:nvSpPr>
          <p:spPr>
            <a:xfrm>
              <a:off x="7543800" y="1447799"/>
              <a:ext cx="609600" cy="609600"/>
            </a:xfrm>
            <a:prstGeom prst="quad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304800"/>
            <a:ext cx="8686800" cy="6324600"/>
          </a:xfrm>
          <a:prstGeom prst="rect">
            <a:avLst/>
          </a:prstGeom>
          <a:solidFill>
            <a:srgbClr val="8EEF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5400" y="381000"/>
            <a:ext cx="6813331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বঙ্গোপসাগর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914400"/>
            <a:ext cx="7010400" cy="5486400"/>
            <a:chOff x="1219200" y="838200"/>
            <a:chExt cx="7010400" cy="5943600"/>
          </a:xfrm>
        </p:grpSpPr>
        <p:grpSp>
          <p:nvGrpSpPr>
            <p:cNvPr id="14" name="Group 13"/>
            <p:cNvGrpSpPr/>
            <p:nvPr/>
          </p:nvGrpSpPr>
          <p:grpSpPr>
            <a:xfrm>
              <a:off x="1219200" y="838200"/>
              <a:ext cx="7010400" cy="5943600"/>
              <a:chOff x="228600" y="990600"/>
              <a:chExt cx="4419600" cy="4848225"/>
            </a:xfrm>
          </p:grpSpPr>
          <p:pic>
            <p:nvPicPr>
              <p:cNvPr id="13" name="Picture 12" descr="Photo2135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28600" y="990600"/>
                <a:ext cx="4419600" cy="48006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 descr="cox bazer 2.jpg"/>
              <p:cNvPicPr>
                <a:picLocks noChangeAspect="1"/>
              </p:cNvPicPr>
              <p:nvPr/>
            </p:nvPicPr>
            <p:blipFill>
              <a:blip r:embed="rId3"/>
              <a:srcRect t="20822"/>
              <a:stretch>
                <a:fillRect/>
              </a:stretch>
            </p:blipFill>
            <p:spPr>
              <a:xfrm>
                <a:off x="228600" y="4896115"/>
                <a:ext cx="4343400" cy="94271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362200" y="1524000"/>
              <a:ext cx="434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এটা কোন জলাশায়ের চিত্র?</a:t>
              </a:r>
              <a:endPara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905000" y="304800"/>
            <a:ext cx="7010400" cy="6324600"/>
          </a:xfrm>
          <a:prstGeom prst="rect">
            <a:avLst/>
          </a:prstGeom>
          <a:solidFill>
            <a:srgbClr val="8EEF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2895600"/>
            <a:ext cx="2133600" cy="1676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7432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উত্তর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810000"/>
            <a:ext cx="1600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দক্ষিণ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800600"/>
            <a:ext cx="16002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পূর্ব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5867400"/>
            <a:ext cx="16002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পশ্চিম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228600" y="381000"/>
            <a:ext cx="1524000" cy="22860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বঙ্গোপসাগরের অবস্থান জানার জন্য নিচের বাটনসমূহে ক্লিক করুন 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1370806" y="3428206"/>
            <a:ext cx="6553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05000" y="304800"/>
            <a:ext cx="7010400" cy="4572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বঙ্গোপসাগরের অবস্থান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4491598" y="3020961"/>
            <a:ext cx="1922650" cy="1578077"/>
            <a:chOff x="6853798" y="963560"/>
            <a:chExt cx="1922650" cy="1578077"/>
          </a:xfrm>
        </p:grpSpPr>
        <p:grpSp>
          <p:nvGrpSpPr>
            <p:cNvPr id="3" name="Group 104"/>
            <p:cNvGrpSpPr/>
            <p:nvPr/>
          </p:nvGrpSpPr>
          <p:grpSpPr>
            <a:xfrm>
              <a:off x="6853798" y="963560"/>
              <a:ext cx="1922650" cy="1578077"/>
              <a:chOff x="6364423" y="-169152"/>
              <a:chExt cx="3373942" cy="16365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307826" y="1123244"/>
                <a:ext cx="1570702" cy="3441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দক্ষিণ</a:t>
                </a:r>
                <a:endParaRPr lang="en-US" sz="2000" b="1" baseline="30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441547" y="-169152"/>
                <a:ext cx="1202346" cy="3441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baseline="30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উত্তর</a:t>
                </a:r>
                <a:endParaRPr lang="en-US" sz="2000" b="1" baseline="30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12453" y="491067"/>
                <a:ext cx="825912" cy="2482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পূর্ব</a:t>
                </a:r>
                <a:endParaRPr lang="en-US" sz="2000" b="1" baseline="30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364423" y="457200"/>
                <a:ext cx="1344562" cy="3810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পশ্চিম</a:t>
                </a:r>
                <a:endParaRPr lang="en-US" sz="2000" b="1" baseline="30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7" name="Quad Arrow 36"/>
            <p:cNvSpPr/>
            <p:nvPr/>
          </p:nvSpPr>
          <p:spPr>
            <a:xfrm>
              <a:off x="7543800" y="1447799"/>
              <a:ext cx="609600" cy="609600"/>
            </a:xfrm>
            <a:prstGeom prst="quad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4267200" y="838200"/>
            <a:ext cx="2362200" cy="1905000"/>
            <a:chOff x="4267200" y="838200"/>
            <a:chExt cx="2362200" cy="1905000"/>
          </a:xfrm>
        </p:grpSpPr>
        <p:pic>
          <p:nvPicPr>
            <p:cNvPr id="30" name="Picture 29" descr="gonga river map.jpg"/>
            <p:cNvPicPr>
              <a:picLocks noChangeAspect="1"/>
            </p:cNvPicPr>
            <p:nvPr/>
          </p:nvPicPr>
          <p:blipFill>
            <a:blip r:embed="rId4"/>
            <a:srcRect l="55319" t="28571" b="6349"/>
            <a:stretch>
              <a:fillRect/>
            </a:stretch>
          </p:blipFill>
          <p:spPr>
            <a:xfrm>
              <a:off x="4267200" y="838200"/>
              <a:ext cx="23622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4267200" y="914400"/>
              <a:ext cx="220980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ভারত ও বাংলাদেশ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4243740" y="4648200"/>
            <a:ext cx="2385660" cy="1981200"/>
            <a:chOff x="4267200" y="4648200"/>
            <a:chExt cx="2385660" cy="1981200"/>
          </a:xfrm>
        </p:grpSpPr>
        <p:pic>
          <p:nvPicPr>
            <p:cNvPr id="39" name="Picture 38" descr="Mauritius-indian-Ocea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00" y="4648200"/>
              <a:ext cx="238566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0" name="TextBox 39"/>
            <p:cNvSpPr txBox="1"/>
            <p:nvPr/>
          </p:nvSpPr>
          <p:spPr>
            <a:xfrm>
              <a:off x="4343400" y="5024735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ভারত মহাসাগর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1676400" y="2819400"/>
            <a:ext cx="2514600" cy="1828800"/>
            <a:chOff x="1676400" y="2819400"/>
            <a:chExt cx="2590800" cy="1828800"/>
          </a:xfrm>
        </p:grpSpPr>
        <p:grpSp>
          <p:nvGrpSpPr>
            <p:cNvPr id="11" name="Group 45"/>
            <p:cNvGrpSpPr/>
            <p:nvPr/>
          </p:nvGrpSpPr>
          <p:grpSpPr>
            <a:xfrm>
              <a:off x="1676400" y="2819400"/>
              <a:ext cx="2590800" cy="1828800"/>
              <a:chOff x="1676400" y="2286000"/>
              <a:chExt cx="2590800" cy="1828800"/>
            </a:xfrm>
          </p:grpSpPr>
          <p:grpSp>
            <p:nvGrpSpPr>
              <p:cNvPr id="12" name="Group 43"/>
              <p:cNvGrpSpPr/>
              <p:nvPr/>
            </p:nvGrpSpPr>
            <p:grpSpPr>
              <a:xfrm>
                <a:off x="1905000" y="2286000"/>
                <a:ext cx="2362200" cy="1828800"/>
                <a:chOff x="1905000" y="2286000"/>
                <a:chExt cx="2362200" cy="1828800"/>
              </a:xfrm>
            </p:grpSpPr>
            <p:pic>
              <p:nvPicPr>
                <p:cNvPr id="42" name="Picture 41" descr="Map_of_Asia_Region.gif"/>
                <p:cNvPicPr>
                  <a:picLocks noChangeAspect="1"/>
                </p:cNvPicPr>
                <p:nvPr/>
              </p:nvPicPr>
              <p:blipFill>
                <a:blip r:embed="rId6"/>
                <a:srcRect l="6683" t="29338" r="57676" b="20783"/>
                <a:stretch>
                  <a:fillRect/>
                </a:stretch>
              </p:blipFill>
              <p:spPr>
                <a:xfrm>
                  <a:off x="1905000" y="2286000"/>
                  <a:ext cx="2362200" cy="18288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43" name="Rectangle 42"/>
                <p:cNvSpPr/>
                <p:nvPr/>
              </p:nvSpPr>
              <p:spPr>
                <a:xfrm>
                  <a:off x="2514600" y="3505200"/>
                  <a:ext cx="533400" cy="228600"/>
                </a:xfrm>
                <a:prstGeom prst="rect">
                  <a:avLst/>
                </a:prstGeom>
                <a:solidFill>
                  <a:srgbClr val="BEC1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ounded Rectangle 23"/>
              <p:cNvSpPr/>
              <p:nvPr/>
            </p:nvSpPr>
            <p:spPr>
              <a:xfrm>
                <a:off x="1676400" y="3124200"/>
                <a:ext cx="1447800" cy="9906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ভারত </a:t>
                </a:r>
              </a:p>
              <a:p>
                <a:pPr algn="ctr"/>
                <a:endPara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শ্রী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লংকা</a:t>
                </a:r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2819400" y="441960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51"/>
          <p:cNvGrpSpPr/>
          <p:nvPr/>
        </p:nvGrpSpPr>
        <p:grpSpPr>
          <a:xfrm>
            <a:off x="6705599" y="2800350"/>
            <a:ext cx="2209801" cy="1847850"/>
            <a:chOff x="6629401" y="2724150"/>
            <a:chExt cx="2285999" cy="1847850"/>
          </a:xfrm>
        </p:grpSpPr>
        <p:grpSp>
          <p:nvGrpSpPr>
            <p:cNvPr id="19" name="Group 50"/>
            <p:cNvGrpSpPr/>
            <p:nvPr/>
          </p:nvGrpSpPr>
          <p:grpSpPr>
            <a:xfrm>
              <a:off x="6629401" y="2724150"/>
              <a:ext cx="2285999" cy="1847850"/>
              <a:chOff x="6629401" y="2724150"/>
              <a:chExt cx="2285999" cy="1847850"/>
            </a:xfrm>
          </p:grpSpPr>
          <p:pic>
            <p:nvPicPr>
              <p:cNvPr id="49" name="Picture 48" descr="mayanmar1.png"/>
              <p:cNvPicPr>
                <a:picLocks noChangeAspect="1"/>
              </p:cNvPicPr>
              <p:nvPr/>
            </p:nvPicPr>
            <p:blipFill>
              <a:blip r:embed="rId7"/>
              <a:srcRect r="40000"/>
              <a:stretch>
                <a:fillRect/>
              </a:stretch>
            </p:blipFill>
            <p:spPr>
              <a:xfrm>
                <a:off x="6629401" y="2724150"/>
                <a:ext cx="2285999" cy="184785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7924800" y="3200400"/>
                <a:ext cx="609600" cy="381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7620000" y="3276600"/>
              <a:ext cx="12954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মায়ানমার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gonga river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13" y="228600"/>
            <a:ext cx="6081587" cy="6281648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953000" y="2560599"/>
            <a:ext cx="3962400" cy="3992601"/>
          </a:xfrm>
          <a:custGeom>
            <a:avLst/>
            <a:gdLst>
              <a:gd name="connsiteX0" fmla="*/ 67947 w 2725131"/>
              <a:gd name="connsiteY0" fmla="*/ 2980911 h 3051250"/>
              <a:gd name="connsiteX1" fmla="*/ 96083 w 2725131"/>
              <a:gd name="connsiteY1" fmla="*/ 2798031 h 3051250"/>
              <a:gd name="connsiteX2" fmla="*/ 166421 w 2725131"/>
              <a:gd name="connsiteY2" fmla="*/ 2671422 h 3051250"/>
              <a:gd name="connsiteX3" fmla="*/ 208624 w 2725131"/>
              <a:gd name="connsiteY3" fmla="*/ 2685490 h 3051250"/>
              <a:gd name="connsiteX4" fmla="*/ 222692 w 2725131"/>
              <a:gd name="connsiteY4" fmla="*/ 2643287 h 3051250"/>
              <a:gd name="connsiteX5" fmla="*/ 250827 w 2725131"/>
              <a:gd name="connsiteY5" fmla="*/ 2615151 h 3051250"/>
              <a:gd name="connsiteX6" fmla="*/ 278963 w 2725131"/>
              <a:gd name="connsiteY6" fmla="*/ 2572948 h 3051250"/>
              <a:gd name="connsiteX7" fmla="*/ 321166 w 2725131"/>
              <a:gd name="connsiteY7" fmla="*/ 2502610 h 3051250"/>
              <a:gd name="connsiteX8" fmla="*/ 335233 w 2725131"/>
              <a:gd name="connsiteY8" fmla="*/ 2460407 h 3051250"/>
              <a:gd name="connsiteX9" fmla="*/ 419640 w 2725131"/>
              <a:gd name="connsiteY9" fmla="*/ 2432271 h 3051250"/>
              <a:gd name="connsiteX10" fmla="*/ 461843 w 2725131"/>
              <a:gd name="connsiteY10" fmla="*/ 2390068 h 3051250"/>
              <a:gd name="connsiteX11" fmla="*/ 447775 w 2725131"/>
              <a:gd name="connsiteY11" fmla="*/ 2333797 h 3051250"/>
              <a:gd name="connsiteX12" fmla="*/ 475910 w 2725131"/>
              <a:gd name="connsiteY12" fmla="*/ 2376000 h 3051250"/>
              <a:gd name="connsiteX13" fmla="*/ 546249 w 2725131"/>
              <a:gd name="connsiteY13" fmla="*/ 2432271 h 3051250"/>
              <a:gd name="connsiteX14" fmla="*/ 560316 w 2725131"/>
              <a:gd name="connsiteY14" fmla="*/ 2474474 h 3051250"/>
              <a:gd name="connsiteX15" fmla="*/ 532181 w 2725131"/>
              <a:gd name="connsiteY15" fmla="*/ 2643287 h 3051250"/>
              <a:gd name="connsiteX16" fmla="*/ 546249 w 2725131"/>
              <a:gd name="connsiteY16" fmla="*/ 2896505 h 3051250"/>
              <a:gd name="connsiteX17" fmla="*/ 630655 w 2725131"/>
              <a:gd name="connsiteY17" fmla="*/ 2924640 h 3051250"/>
              <a:gd name="connsiteX18" fmla="*/ 658790 w 2725131"/>
              <a:gd name="connsiteY18" fmla="*/ 2952776 h 3051250"/>
              <a:gd name="connsiteX19" fmla="*/ 757264 w 2725131"/>
              <a:gd name="connsiteY19" fmla="*/ 2952776 h 3051250"/>
              <a:gd name="connsiteX20" fmla="*/ 799467 w 2725131"/>
              <a:gd name="connsiteY20" fmla="*/ 2882437 h 3051250"/>
              <a:gd name="connsiteX21" fmla="*/ 855738 w 2725131"/>
              <a:gd name="connsiteY21" fmla="*/ 2812099 h 3051250"/>
              <a:gd name="connsiteX22" fmla="*/ 827603 w 2725131"/>
              <a:gd name="connsiteY22" fmla="*/ 2685490 h 3051250"/>
              <a:gd name="connsiteX23" fmla="*/ 757264 w 2725131"/>
              <a:gd name="connsiteY23" fmla="*/ 2615151 h 3051250"/>
              <a:gd name="connsiteX24" fmla="*/ 743196 w 2725131"/>
              <a:gd name="connsiteY24" fmla="*/ 2572948 h 3051250"/>
              <a:gd name="connsiteX25" fmla="*/ 658790 w 2725131"/>
              <a:gd name="connsiteY25" fmla="*/ 2460407 h 3051250"/>
              <a:gd name="connsiteX26" fmla="*/ 489978 w 2725131"/>
              <a:gd name="connsiteY26" fmla="*/ 2347865 h 3051250"/>
              <a:gd name="connsiteX27" fmla="*/ 461843 w 2725131"/>
              <a:gd name="connsiteY27" fmla="*/ 2305662 h 3051250"/>
              <a:gd name="connsiteX28" fmla="*/ 504046 w 2725131"/>
              <a:gd name="connsiteY28" fmla="*/ 2291594 h 3051250"/>
              <a:gd name="connsiteX29" fmla="*/ 518113 w 2725131"/>
              <a:gd name="connsiteY29" fmla="*/ 2249391 h 3051250"/>
              <a:gd name="connsiteX30" fmla="*/ 546249 w 2725131"/>
              <a:gd name="connsiteY30" fmla="*/ 2221256 h 3051250"/>
              <a:gd name="connsiteX31" fmla="*/ 532181 w 2725131"/>
              <a:gd name="connsiteY31" fmla="*/ 2164985 h 3051250"/>
              <a:gd name="connsiteX32" fmla="*/ 504046 w 2725131"/>
              <a:gd name="connsiteY32" fmla="*/ 2038376 h 3051250"/>
              <a:gd name="connsiteX33" fmla="*/ 518113 w 2725131"/>
              <a:gd name="connsiteY33" fmla="*/ 1953970 h 3051250"/>
              <a:gd name="connsiteX34" fmla="*/ 532181 w 2725131"/>
              <a:gd name="connsiteY34" fmla="*/ 1911767 h 3051250"/>
              <a:gd name="connsiteX35" fmla="*/ 574384 w 2725131"/>
              <a:gd name="connsiteY35" fmla="*/ 1897699 h 3051250"/>
              <a:gd name="connsiteX36" fmla="*/ 560316 w 2725131"/>
              <a:gd name="connsiteY36" fmla="*/ 1799225 h 3051250"/>
              <a:gd name="connsiteX37" fmla="*/ 532181 w 2725131"/>
              <a:gd name="connsiteY37" fmla="*/ 1757022 h 3051250"/>
              <a:gd name="connsiteX38" fmla="*/ 518113 w 2725131"/>
              <a:gd name="connsiteY38" fmla="*/ 1630413 h 3051250"/>
              <a:gd name="connsiteX39" fmla="*/ 504046 w 2725131"/>
              <a:gd name="connsiteY39" fmla="*/ 1588210 h 3051250"/>
              <a:gd name="connsiteX40" fmla="*/ 489978 w 2725131"/>
              <a:gd name="connsiteY40" fmla="*/ 1517871 h 3051250"/>
              <a:gd name="connsiteX41" fmla="*/ 504046 w 2725131"/>
              <a:gd name="connsiteY41" fmla="*/ 1447533 h 3051250"/>
              <a:gd name="connsiteX42" fmla="*/ 532181 w 2725131"/>
              <a:gd name="connsiteY42" fmla="*/ 1419397 h 3051250"/>
              <a:gd name="connsiteX43" fmla="*/ 616587 w 2725131"/>
              <a:gd name="connsiteY43" fmla="*/ 1349059 h 3051250"/>
              <a:gd name="connsiteX44" fmla="*/ 757264 w 2725131"/>
              <a:gd name="connsiteY44" fmla="*/ 1306856 h 3051250"/>
              <a:gd name="connsiteX45" fmla="*/ 785400 w 2725131"/>
              <a:gd name="connsiteY45" fmla="*/ 1264653 h 3051250"/>
              <a:gd name="connsiteX46" fmla="*/ 771332 w 2725131"/>
              <a:gd name="connsiteY46" fmla="*/ 1180247 h 3051250"/>
              <a:gd name="connsiteX47" fmla="*/ 813535 w 2725131"/>
              <a:gd name="connsiteY47" fmla="*/ 1095840 h 3051250"/>
              <a:gd name="connsiteX48" fmla="*/ 897941 w 2725131"/>
              <a:gd name="connsiteY48" fmla="*/ 1039570 h 3051250"/>
              <a:gd name="connsiteX49" fmla="*/ 926076 w 2725131"/>
              <a:gd name="connsiteY49" fmla="*/ 1011434 h 3051250"/>
              <a:gd name="connsiteX50" fmla="*/ 996415 w 2725131"/>
              <a:gd name="connsiteY50" fmla="*/ 955163 h 3051250"/>
              <a:gd name="connsiteX51" fmla="*/ 1052686 w 2725131"/>
              <a:gd name="connsiteY51" fmla="*/ 828554 h 3051250"/>
              <a:gd name="connsiteX52" fmla="*/ 1094889 w 2725131"/>
              <a:gd name="connsiteY52" fmla="*/ 701945 h 3051250"/>
              <a:gd name="connsiteX53" fmla="*/ 1108956 w 2725131"/>
              <a:gd name="connsiteY53" fmla="*/ 659742 h 3051250"/>
              <a:gd name="connsiteX54" fmla="*/ 1137092 w 2725131"/>
              <a:gd name="connsiteY54" fmla="*/ 617539 h 3051250"/>
              <a:gd name="connsiteX55" fmla="*/ 1207430 w 2725131"/>
              <a:gd name="connsiteY55" fmla="*/ 631607 h 3051250"/>
              <a:gd name="connsiteX56" fmla="*/ 1305904 w 2725131"/>
              <a:gd name="connsiteY56" fmla="*/ 603471 h 3051250"/>
              <a:gd name="connsiteX57" fmla="*/ 1319972 w 2725131"/>
              <a:gd name="connsiteY57" fmla="*/ 561268 h 3051250"/>
              <a:gd name="connsiteX58" fmla="*/ 1348107 w 2725131"/>
              <a:gd name="connsiteY58" fmla="*/ 504997 h 3051250"/>
              <a:gd name="connsiteX59" fmla="*/ 1334040 w 2725131"/>
              <a:gd name="connsiteY59" fmla="*/ 448727 h 3051250"/>
              <a:gd name="connsiteX60" fmla="*/ 1348107 w 2725131"/>
              <a:gd name="connsiteY60" fmla="*/ 322117 h 3051250"/>
              <a:gd name="connsiteX61" fmla="*/ 1390310 w 2725131"/>
              <a:gd name="connsiteY61" fmla="*/ 308050 h 3051250"/>
              <a:gd name="connsiteX62" fmla="*/ 1474716 w 2725131"/>
              <a:gd name="connsiteY62" fmla="*/ 293982 h 3051250"/>
              <a:gd name="connsiteX63" fmla="*/ 1615393 w 2725131"/>
              <a:gd name="connsiteY63" fmla="*/ 251779 h 3051250"/>
              <a:gd name="connsiteX64" fmla="*/ 1671664 w 2725131"/>
              <a:gd name="connsiteY64" fmla="*/ 237711 h 3051250"/>
              <a:gd name="connsiteX65" fmla="*/ 1770138 w 2725131"/>
              <a:gd name="connsiteY65" fmla="*/ 223643 h 3051250"/>
              <a:gd name="connsiteX66" fmla="*/ 1812341 w 2725131"/>
              <a:gd name="connsiteY66" fmla="*/ 195508 h 3051250"/>
              <a:gd name="connsiteX67" fmla="*/ 1854544 w 2725131"/>
              <a:gd name="connsiteY67" fmla="*/ 111102 h 3051250"/>
              <a:gd name="connsiteX68" fmla="*/ 1840476 w 2725131"/>
              <a:gd name="connsiteY68" fmla="*/ 54831 h 3051250"/>
              <a:gd name="connsiteX69" fmla="*/ 1953018 w 2725131"/>
              <a:gd name="connsiteY69" fmla="*/ 40763 h 3051250"/>
              <a:gd name="connsiteX70" fmla="*/ 1981153 w 2725131"/>
              <a:gd name="connsiteY70" fmla="*/ 68899 h 3051250"/>
              <a:gd name="connsiteX71" fmla="*/ 2009289 w 2725131"/>
              <a:gd name="connsiteY71" fmla="*/ 153305 h 3051250"/>
              <a:gd name="connsiteX72" fmla="*/ 2037424 w 2725131"/>
              <a:gd name="connsiteY72" fmla="*/ 237711 h 3051250"/>
              <a:gd name="connsiteX73" fmla="*/ 2079627 w 2725131"/>
              <a:gd name="connsiteY73" fmla="*/ 322117 h 3051250"/>
              <a:gd name="connsiteX74" fmla="*/ 2192169 w 2725131"/>
              <a:gd name="connsiteY74" fmla="*/ 350253 h 3051250"/>
              <a:gd name="connsiteX75" fmla="*/ 2234372 w 2725131"/>
              <a:gd name="connsiteY75" fmla="*/ 364320 h 3051250"/>
              <a:gd name="connsiteX76" fmla="*/ 2248440 w 2725131"/>
              <a:gd name="connsiteY76" fmla="*/ 406523 h 3051250"/>
              <a:gd name="connsiteX77" fmla="*/ 2290643 w 2725131"/>
              <a:gd name="connsiteY77" fmla="*/ 420591 h 3051250"/>
              <a:gd name="connsiteX78" fmla="*/ 2346913 w 2725131"/>
              <a:gd name="connsiteY78" fmla="*/ 336185 h 3051250"/>
              <a:gd name="connsiteX79" fmla="*/ 2389116 w 2725131"/>
              <a:gd name="connsiteY79" fmla="*/ 589403 h 3051250"/>
              <a:gd name="connsiteX80" fmla="*/ 2417252 w 2725131"/>
              <a:gd name="connsiteY80" fmla="*/ 631607 h 3051250"/>
              <a:gd name="connsiteX81" fmla="*/ 2431320 w 2725131"/>
              <a:gd name="connsiteY81" fmla="*/ 673810 h 3051250"/>
              <a:gd name="connsiteX82" fmla="*/ 2487590 w 2725131"/>
              <a:gd name="connsiteY82" fmla="*/ 758216 h 3051250"/>
              <a:gd name="connsiteX83" fmla="*/ 2515726 w 2725131"/>
              <a:gd name="connsiteY83" fmla="*/ 800419 h 3051250"/>
              <a:gd name="connsiteX84" fmla="*/ 2529793 w 2725131"/>
              <a:gd name="connsiteY84" fmla="*/ 842622 h 3051250"/>
              <a:gd name="connsiteX85" fmla="*/ 2557929 w 2725131"/>
              <a:gd name="connsiteY85" fmla="*/ 1025502 h 3051250"/>
              <a:gd name="connsiteX86" fmla="*/ 2614200 w 2725131"/>
              <a:gd name="connsiteY86" fmla="*/ 997367 h 3051250"/>
              <a:gd name="connsiteX87" fmla="*/ 2656403 w 2725131"/>
              <a:gd name="connsiteY87" fmla="*/ 1081773 h 3051250"/>
              <a:gd name="connsiteX88" fmla="*/ 2642335 w 2725131"/>
              <a:gd name="connsiteY88" fmla="*/ 1546007 h 3051250"/>
              <a:gd name="connsiteX89" fmla="*/ 2670470 w 2725131"/>
              <a:gd name="connsiteY89" fmla="*/ 2108714 h 3051250"/>
              <a:gd name="connsiteX90" fmla="*/ 2698606 w 2725131"/>
              <a:gd name="connsiteY90" fmla="*/ 2235323 h 3051250"/>
              <a:gd name="connsiteX91" fmla="*/ 2698606 w 2725131"/>
              <a:gd name="connsiteY91" fmla="*/ 2812099 h 3051250"/>
              <a:gd name="connsiteX92" fmla="*/ 2656403 w 2725131"/>
              <a:gd name="connsiteY92" fmla="*/ 2938708 h 3051250"/>
              <a:gd name="connsiteX93" fmla="*/ 2642335 w 2725131"/>
              <a:gd name="connsiteY93" fmla="*/ 2994979 h 3051250"/>
              <a:gd name="connsiteX94" fmla="*/ 2346913 w 2725131"/>
              <a:gd name="connsiteY94" fmla="*/ 3009047 h 3051250"/>
              <a:gd name="connsiteX95" fmla="*/ 2276575 w 2725131"/>
              <a:gd name="connsiteY95" fmla="*/ 3023114 h 3051250"/>
              <a:gd name="connsiteX96" fmla="*/ 2192169 w 2725131"/>
              <a:gd name="connsiteY96" fmla="*/ 3051250 h 3051250"/>
              <a:gd name="connsiteX97" fmla="*/ 2009289 w 2725131"/>
              <a:gd name="connsiteY97" fmla="*/ 3037182 h 3051250"/>
              <a:gd name="connsiteX98" fmla="*/ 1981153 w 2725131"/>
              <a:gd name="connsiteY98" fmla="*/ 3009047 h 3051250"/>
              <a:gd name="connsiteX99" fmla="*/ 1502852 w 2725131"/>
              <a:gd name="connsiteY99" fmla="*/ 2994979 h 3051250"/>
              <a:gd name="connsiteX100" fmla="*/ 278963 w 2725131"/>
              <a:gd name="connsiteY100" fmla="*/ 2994979 h 3051250"/>
              <a:gd name="connsiteX101" fmla="*/ 236760 w 2725131"/>
              <a:gd name="connsiteY101" fmla="*/ 3009047 h 3051250"/>
              <a:gd name="connsiteX102" fmla="*/ 152353 w 2725131"/>
              <a:gd name="connsiteY102" fmla="*/ 3023114 h 3051250"/>
              <a:gd name="connsiteX103" fmla="*/ 53880 w 2725131"/>
              <a:gd name="connsiteY103" fmla="*/ 3009047 h 3051250"/>
              <a:gd name="connsiteX104" fmla="*/ 53880 w 2725131"/>
              <a:gd name="connsiteY104" fmla="*/ 2938708 h 3051250"/>
              <a:gd name="connsiteX105" fmla="*/ 67947 w 2725131"/>
              <a:gd name="connsiteY105" fmla="*/ 2980911 h 305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725131" h="3051250">
                <a:moveTo>
                  <a:pt x="67947" y="2980911"/>
                </a:moveTo>
                <a:cubicBezTo>
                  <a:pt x="74981" y="2957465"/>
                  <a:pt x="71352" y="2842548"/>
                  <a:pt x="96083" y="2798031"/>
                </a:cubicBezTo>
                <a:cubicBezTo>
                  <a:pt x="176703" y="2652915"/>
                  <a:pt x="134589" y="2766917"/>
                  <a:pt x="166421" y="2671422"/>
                </a:cubicBezTo>
                <a:cubicBezTo>
                  <a:pt x="180489" y="2676111"/>
                  <a:pt x="195361" y="2692121"/>
                  <a:pt x="208624" y="2685490"/>
                </a:cubicBezTo>
                <a:cubicBezTo>
                  <a:pt x="221887" y="2678859"/>
                  <a:pt x="215063" y="2656003"/>
                  <a:pt x="222692" y="2643287"/>
                </a:cubicBezTo>
                <a:cubicBezTo>
                  <a:pt x="229516" y="2631914"/>
                  <a:pt x="242542" y="2625508"/>
                  <a:pt x="250827" y="2615151"/>
                </a:cubicBezTo>
                <a:cubicBezTo>
                  <a:pt x="261389" y="2601949"/>
                  <a:pt x="269584" y="2587016"/>
                  <a:pt x="278963" y="2572948"/>
                </a:cubicBezTo>
                <a:cubicBezTo>
                  <a:pt x="318812" y="2453394"/>
                  <a:pt x="263235" y="2599161"/>
                  <a:pt x="321166" y="2502610"/>
                </a:cubicBezTo>
                <a:cubicBezTo>
                  <a:pt x="328795" y="2489895"/>
                  <a:pt x="323167" y="2469026"/>
                  <a:pt x="335233" y="2460407"/>
                </a:cubicBezTo>
                <a:cubicBezTo>
                  <a:pt x="359366" y="2443169"/>
                  <a:pt x="419640" y="2432271"/>
                  <a:pt x="419640" y="2432271"/>
                </a:cubicBezTo>
                <a:cubicBezTo>
                  <a:pt x="433708" y="2418203"/>
                  <a:pt x="456378" y="2409197"/>
                  <a:pt x="461843" y="2390068"/>
                </a:cubicBezTo>
                <a:cubicBezTo>
                  <a:pt x="467154" y="2371478"/>
                  <a:pt x="434104" y="2347469"/>
                  <a:pt x="447775" y="2333797"/>
                </a:cubicBezTo>
                <a:cubicBezTo>
                  <a:pt x="459730" y="2321841"/>
                  <a:pt x="465348" y="2362798"/>
                  <a:pt x="475910" y="2376000"/>
                </a:cubicBezTo>
                <a:cubicBezTo>
                  <a:pt x="498819" y="2404637"/>
                  <a:pt x="514912" y="2411380"/>
                  <a:pt x="546249" y="2432271"/>
                </a:cubicBezTo>
                <a:cubicBezTo>
                  <a:pt x="550938" y="2446339"/>
                  <a:pt x="560316" y="2459645"/>
                  <a:pt x="560316" y="2474474"/>
                </a:cubicBezTo>
                <a:cubicBezTo>
                  <a:pt x="560316" y="2540342"/>
                  <a:pt x="546998" y="2584020"/>
                  <a:pt x="532181" y="2643287"/>
                </a:cubicBezTo>
                <a:cubicBezTo>
                  <a:pt x="536870" y="2727693"/>
                  <a:pt x="518322" y="2816715"/>
                  <a:pt x="546249" y="2896505"/>
                </a:cubicBezTo>
                <a:cubicBezTo>
                  <a:pt x="556046" y="2924497"/>
                  <a:pt x="630655" y="2924640"/>
                  <a:pt x="630655" y="2924640"/>
                </a:cubicBezTo>
                <a:cubicBezTo>
                  <a:pt x="640033" y="2934019"/>
                  <a:pt x="647417" y="2945952"/>
                  <a:pt x="658790" y="2952776"/>
                </a:cubicBezTo>
                <a:cubicBezTo>
                  <a:pt x="700339" y="2977706"/>
                  <a:pt x="711375" y="2964248"/>
                  <a:pt x="757264" y="2952776"/>
                </a:cubicBezTo>
                <a:cubicBezTo>
                  <a:pt x="797116" y="2833222"/>
                  <a:pt x="741536" y="2978990"/>
                  <a:pt x="799467" y="2882437"/>
                </a:cubicBezTo>
                <a:cubicBezTo>
                  <a:pt x="844766" y="2806939"/>
                  <a:pt x="771685" y="2868134"/>
                  <a:pt x="855738" y="2812099"/>
                </a:cubicBezTo>
                <a:cubicBezTo>
                  <a:pt x="855094" y="2808235"/>
                  <a:pt x="842443" y="2705277"/>
                  <a:pt x="827603" y="2685490"/>
                </a:cubicBezTo>
                <a:cubicBezTo>
                  <a:pt x="807708" y="2658963"/>
                  <a:pt x="757264" y="2615151"/>
                  <a:pt x="757264" y="2615151"/>
                </a:cubicBezTo>
                <a:cubicBezTo>
                  <a:pt x="752575" y="2601083"/>
                  <a:pt x="750397" y="2585911"/>
                  <a:pt x="743196" y="2572948"/>
                </a:cubicBezTo>
                <a:cubicBezTo>
                  <a:pt x="703427" y="2501364"/>
                  <a:pt x="701479" y="2503094"/>
                  <a:pt x="658790" y="2460407"/>
                </a:cubicBezTo>
                <a:cubicBezTo>
                  <a:pt x="615533" y="2330633"/>
                  <a:pt x="659737" y="2381816"/>
                  <a:pt x="489978" y="2347865"/>
                </a:cubicBezTo>
                <a:cubicBezTo>
                  <a:pt x="480600" y="2333797"/>
                  <a:pt x="457742" y="2322064"/>
                  <a:pt x="461843" y="2305662"/>
                </a:cubicBezTo>
                <a:cubicBezTo>
                  <a:pt x="465440" y="2291276"/>
                  <a:pt x="493561" y="2302080"/>
                  <a:pt x="504046" y="2291594"/>
                </a:cubicBezTo>
                <a:cubicBezTo>
                  <a:pt x="514531" y="2281109"/>
                  <a:pt x="510484" y="2262106"/>
                  <a:pt x="518113" y="2249391"/>
                </a:cubicBezTo>
                <a:cubicBezTo>
                  <a:pt x="524937" y="2238018"/>
                  <a:pt x="536870" y="2230634"/>
                  <a:pt x="546249" y="2221256"/>
                </a:cubicBezTo>
                <a:cubicBezTo>
                  <a:pt x="541560" y="2202499"/>
                  <a:pt x="536375" y="2183859"/>
                  <a:pt x="532181" y="2164985"/>
                </a:cubicBezTo>
                <a:cubicBezTo>
                  <a:pt x="496451" y="2004204"/>
                  <a:pt x="538362" y="2175646"/>
                  <a:pt x="504046" y="2038376"/>
                </a:cubicBezTo>
                <a:cubicBezTo>
                  <a:pt x="508735" y="2010241"/>
                  <a:pt x="511925" y="1981814"/>
                  <a:pt x="518113" y="1953970"/>
                </a:cubicBezTo>
                <a:cubicBezTo>
                  <a:pt x="521330" y="1939494"/>
                  <a:pt x="521696" y="1922252"/>
                  <a:pt x="532181" y="1911767"/>
                </a:cubicBezTo>
                <a:cubicBezTo>
                  <a:pt x="542666" y="1901282"/>
                  <a:pt x="560316" y="1902388"/>
                  <a:pt x="574384" y="1897699"/>
                </a:cubicBezTo>
                <a:cubicBezTo>
                  <a:pt x="569695" y="1864874"/>
                  <a:pt x="569844" y="1830985"/>
                  <a:pt x="560316" y="1799225"/>
                </a:cubicBezTo>
                <a:cubicBezTo>
                  <a:pt x="555458" y="1783031"/>
                  <a:pt x="536282" y="1773424"/>
                  <a:pt x="532181" y="1757022"/>
                </a:cubicBezTo>
                <a:cubicBezTo>
                  <a:pt x="521882" y="1715827"/>
                  <a:pt x="525094" y="1672298"/>
                  <a:pt x="518113" y="1630413"/>
                </a:cubicBezTo>
                <a:cubicBezTo>
                  <a:pt x="515675" y="1615786"/>
                  <a:pt x="507642" y="1602596"/>
                  <a:pt x="504046" y="1588210"/>
                </a:cubicBezTo>
                <a:cubicBezTo>
                  <a:pt x="498247" y="1565013"/>
                  <a:pt x="494667" y="1541317"/>
                  <a:pt x="489978" y="1517871"/>
                </a:cubicBezTo>
                <a:cubicBezTo>
                  <a:pt x="494667" y="1494425"/>
                  <a:pt x="494627" y="1469510"/>
                  <a:pt x="504046" y="1447533"/>
                </a:cubicBezTo>
                <a:cubicBezTo>
                  <a:pt x="509271" y="1435342"/>
                  <a:pt x="523690" y="1429586"/>
                  <a:pt x="532181" y="1419397"/>
                </a:cubicBezTo>
                <a:cubicBezTo>
                  <a:pt x="591142" y="1348644"/>
                  <a:pt x="547170" y="1372199"/>
                  <a:pt x="616587" y="1349059"/>
                </a:cubicBezTo>
                <a:cubicBezTo>
                  <a:pt x="691668" y="1273978"/>
                  <a:pt x="573949" y="1380181"/>
                  <a:pt x="757264" y="1306856"/>
                </a:cubicBezTo>
                <a:cubicBezTo>
                  <a:pt x="772962" y="1300577"/>
                  <a:pt x="776021" y="1278721"/>
                  <a:pt x="785400" y="1264653"/>
                </a:cubicBezTo>
                <a:cubicBezTo>
                  <a:pt x="780711" y="1236518"/>
                  <a:pt x="771332" y="1208770"/>
                  <a:pt x="771332" y="1180247"/>
                </a:cubicBezTo>
                <a:cubicBezTo>
                  <a:pt x="771332" y="1158924"/>
                  <a:pt x="799310" y="1108287"/>
                  <a:pt x="813535" y="1095840"/>
                </a:cubicBezTo>
                <a:cubicBezTo>
                  <a:pt x="838983" y="1073573"/>
                  <a:pt x="874031" y="1063481"/>
                  <a:pt x="897941" y="1039570"/>
                </a:cubicBezTo>
                <a:cubicBezTo>
                  <a:pt x="907319" y="1030191"/>
                  <a:pt x="915719" y="1019719"/>
                  <a:pt x="926076" y="1011434"/>
                </a:cubicBezTo>
                <a:cubicBezTo>
                  <a:pt x="1014808" y="940449"/>
                  <a:pt x="928483" y="1023098"/>
                  <a:pt x="996415" y="955163"/>
                </a:cubicBezTo>
                <a:cubicBezTo>
                  <a:pt x="1029897" y="854717"/>
                  <a:pt x="1008099" y="895433"/>
                  <a:pt x="1052686" y="828554"/>
                </a:cubicBezTo>
                <a:lnTo>
                  <a:pt x="1094889" y="701945"/>
                </a:lnTo>
                <a:cubicBezTo>
                  <a:pt x="1099578" y="687877"/>
                  <a:pt x="1100730" y="672080"/>
                  <a:pt x="1108956" y="659742"/>
                </a:cubicBezTo>
                <a:lnTo>
                  <a:pt x="1137092" y="617539"/>
                </a:lnTo>
                <a:cubicBezTo>
                  <a:pt x="1160538" y="622228"/>
                  <a:pt x="1183520" y="631607"/>
                  <a:pt x="1207430" y="631607"/>
                </a:cubicBezTo>
                <a:cubicBezTo>
                  <a:pt x="1225095" y="631607"/>
                  <a:pt x="1286002" y="610105"/>
                  <a:pt x="1305904" y="603471"/>
                </a:cubicBezTo>
                <a:cubicBezTo>
                  <a:pt x="1310593" y="589403"/>
                  <a:pt x="1314131" y="574898"/>
                  <a:pt x="1319972" y="561268"/>
                </a:cubicBezTo>
                <a:cubicBezTo>
                  <a:pt x="1328233" y="541993"/>
                  <a:pt x="1345506" y="525806"/>
                  <a:pt x="1348107" y="504997"/>
                </a:cubicBezTo>
                <a:cubicBezTo>
                  <a:pt x="1350505" y="485812"/>
                  <a:pt x="1338729" y="467484"/>
                  <a:pt x="1334040" y="448727"/>
                </a:cubicBezTo>
                <a:cubicBezTo>
                  <a:pt x="1338729" y="406524"/>
                  <a:pt x="1332337" y="361543"/>
                  <a:pt x="1348107" y="322117"/>
                </a:cubicBezTo>
                <a:cubicBezTo>
                  <a:pt x="1353614" y="308349"/>
                  <a:pt x="1375835" y="311267"/>
                  <a:pt x="1390310" y="308050"/>
                </a:cubicBezTo>
                <a:cubicBezTo>
                  <a:pt x="1418154" y="301862"/>
                  <a:pt x="1446581" y="298671"/>
                  <a:pt x="1474716" y="293982"/>
                </a:cubicBezTo>
                <a:cubicBezTo>
                  <a:pt x="1531790" y="236910"/>
                  <a:pt x="1483406" y="273777"/>
                  <a:pt x="1615393" y="251779"/>
                </a:cubicBezTo>
                <a:cubicBezTo>
                  <a:pt x="1634464" y="248600"/>
                  <a:pt x="1652642" y="241170"/>
                  <a:pt x="1671664" y="237711"/>
                </a:cubicBezTo>
                <a:cubicBezTo>
                  <a:pt x="1704287" y="231779"/>
                  <a:pt x="1737313" y="228332"/>
                  <a:pt x="1770138" y="223643"/>
                </a:cubicBezTo>
                <a:cubicBezTo>
                  <a:pt x="1784206" y="214265"/>
                  <a:pt x="1800386" y="207463"/>
                  <a:pt x="1812341" y="195508"/>
                </a:cubicBezTo>
                <a:cubicBezTo>
                  <a:pt x="1839611" y="168238"/>
                  <a:pt x="1843103" y="145426"/>
                  <a:pt x="1854544" y="111102"/>
                </a:cubicBezTo>
                <a:cubicBezTo>
                  <a:pt x="1849855" y="92345"/>
                  <a:pt x="1837297" y="73902"/>
                  <a:pt x="1840476" y="54831"/>
                </a:cubicBezTo>
                <a:cubicBezTo>
                  <a:pt x="1849615" y="0"/>
                  <a:pt x="1939760" y="38553"/>
                  <a:pt x="1953018" y="40763"/>
                </a:cubicBezTo>
                <a:cubicBezTo>
                  <a:pt x="1962396" y="50142"/>
                  <a:pt x="1975222" y="57036"/>
                  <a:pt x="1981153" y="68899"/>
                </a:cubicBezTo>
                <a:cubicBezTo>
                  <a:pt x="1994416" y="95425"/>
                  <a:pt x="1999911" y="125170"/>
                  <a:pt x="2009289" y="153305"/>
                </a:cubicBezTo>
                <a:lnTo>
                  <a:pt x="2037424" y="237711"/>
                </a:lnTo>
                <a:cubicBezTo>
                  <a:pt x="2044082" y="257684"/>
                  <a:pt x="2057811" y="311209"/>
                  <a:pt x="2079627" y="322117"/>
                </a:cubicBezTo>
                <a:cubicBezTo>
                  <a:pt x="2114213" y="339410"/>
                  <a:pt x="2155485" y="338025"/>
                  <a:pt x="2192169" y="350253"/>
                </a:cubicBezTo>
                <a:lnTo>
                  <a:pt x="2234372" y="364320"/>
                </a:lnTo>
                <a:cubicBezTo>
                  <a:pt x="2239061" y="378388"/>
                  <a:pt x="2237955" y="396038"/>
                  <a:pt x="2248440" y="406523"/>
                </a:cubicBezTo>
                <a:cubicBezTo>
                  <a:pt x="2258925" y="417008"/>
                  <a:pt x="2280158" y="431076"/>
                  <a:pt x="2290643" y="420591"/>
                </a:cubicBezTo>
                <a:cubicBezTo>
                  <a:pt x="2409475" y="301759"/>
                  <a:pt x="2218857" y="378871"/>
                  <a:pt x="2346913" y="336185"/>
                </a:cubicBezTo>
                <a:cubicBezTo>
                  <a:pt x="2432969" y="422238"/>
                  <a:pt x="2347224" y="324086"/>
                  <a:pt x="2389116" y="589403"/>
                </a:cubicBezTo>
                <a:cubicBezTo>
                  <a:pt x="2391753" y="606104"/>
                  <a:pt x="2409691" y="616484"/>
                  <a:pt x="2417252" y="631607"/>
                </a:cubicBezTo>
                <a:cubicBezTo>
                  <a:pt x="2423884" y="644870"/>
                  <a:pt x="2424119" y="660847"/>
                  <a:pt x="2431320" y="673810"/>
                </a:cubicBezTo>
                <a:cubicBezTo>
                  <a:pt x="2447742" y="703369"/>
                  <a:pt x="2468833" y="730081"/>
                  <a:pt x="2487590" y="758216"/>
                </a:cubicBezTo>
                <a:lnTo>
                  <a:pt x="2515726" y="800419"/>
                </a:lnTo>
                <a:cubicBezTo>
                  <a:pt x="2520415" y="814487"/>
                  <a:pt x="2526197" y="828236"/>
                  <a:pt x="2529793" y="842622"/>
                </a:cubicBezTo>
                <a:cubicBezTo>
                  <a:pt x="2545906" y="907073"/>
                  <a:pt x="2549386" y="957159"/>
                  <a:pt x="2557929" y="1025502"/>
                </a:cubicBezTo>
                <a:cubicBezTo>
                  <a:pt x="2576686" y="1016124"/>
                  <a:pt x="2593514" y="993919"/>
                  <a:pt x="2614200" y="997367"/>
                </a:cubicBezTo>
                <a:cubicBezTo>
                  <a:pt x="2633449" y="1000575"/>
                  <a:pt x="2651996" y="1068553"/>
                  <a:pt x="2656403" y="1081773"/>
                </a:cubicBezTo>
                <a:cubicBezTo>
                  <a:pt x="2651714" y="1236518"/>
                  <a:pt x="2642335" y="1391191"/>
                  <a:pt x="2642335" y="1546007"/>
                </a:cubicBezTo>
                <a:cubicBezTo>
                  <a:pt x="2642335" y="2479287"/>
                  <a:pt x="2617118" y="1841952"/>
                  <a:pt x="2670470" y="2108714"/>
                </a:cubicBezTo>
                <a:cubicBezTo>
                  <a:pt x="2695226" y="2232498"/>
                  <a:pt x="2671229" y="2153193"/>
                  <a:pt x="2698606" y="2235323"/>
                </a:cubicBezTo>
                <a:cubicBezTo>
                  <a:pt x="2708083" y="2453305"/>
                  <a:pt x="2725131" y="2599902"/>
                  <a:pt x="2698606" y="2812099"/>
                </a:cubicBezTo>
                <a:cubicBezTo>
                  <a:pt x="2695092" y="2840209"/>
                  <a:pt x="2665192" y="2903551"/>
                  <a:pt x="2656403" y="2938708"/>
                </a:cubicBezTo>
                <a:cubicBezTo>
                  <a:pt x="2651714" y="2957465"/>
                  <a:pt x="2661188" y="2990694"/>
                  <a:pt x="2642335" y="2994979"/>
                </a:cubicBezTo>
                <a:cubicBezTo>
                  <a:pt x="2546201" y="3016828"/>
                  <a:pt x="2445387" y="3004358"/>
                  <a:pt x="2346913" y="3009047"/>
                </a:cubicBezTo>
                <a:cubicBezTo>
                  <a:pt x="2323467" y="3013736"/>
                  <a:pt x="2299643" y="3016823"/>
                  <a:pt x="2276575" y="3023114"/>
                </a:cubicBezTo>
                <a:cubicBezTo>
                  <a:pt x="2247963" y="3030917"/>
                  <a:pt x="2192169" y="3051250"/>
                  <a:pt x="2192169" y="3051250"/>
                </a:cubicBezTo>
                <a:cubicBezTo>
                  <a:pt x="2131209" y="3046561"/>
                  <a:pt x="2069242" y="3049173"/>
                  <a:pt x="2009289" y="3037182"/>
                </a:cubicBezTo>
                <a:cubicBezTo>
                  <a:pt x="1996283" y="3034581"/>
                  <a:pt x="1994370" y="3010148"/>
                  <a:pt x="1981153" y="3009047"/>
                </a:cubicBezTo>
                <a:cubicBezTo>
                  <a:pt x="1822201" y="2995801"/>
                  <a:pt x="1662286" y="2999668"/>
                  <a:pt x="1502852" y="2994979"/>
                </a:cubicBezTo>
                <a:cubicBezTo>
                  <a:pt x="1088343" y="2856806"/>
                  <a:pt x="1438258" y="2968328"/>
                  <a:pt x="278963" y="2994979"/>
                </a:cubicBezTo>
                <a:cubicBezTo>
                  <a:pt x="264138" y="2995320"/>
                  <a:pt x="251236" y="3005830"/>
                  <a:pt x="236760" y="3009047"/>
                </a:cubicBezTo>
                <a:cubicBezTo>
                  <a:pt x="208915" y="3015235"/>
                  <a:pt x="180489" y="3018425"/>
                  <a:pt x="152353" y="3023114"/>
                </a:cubicBezTo>
                <a:cubicBezTo>
                  <a:pt x="119529" y="3018425"/>
                  <a:pt x="84180" y="3022514"/>
                  <a:pt x="53880" y="3009047"/>
                </a:cubicBezTo>
                <a:cubicBezTo>
                  <a:pt x="0" y="2985100"/>
                  <a:pt x="28212" y="2955820"/>
                  <a:pt x="53880" y="2938708"/>
                </a:cubicBezTo>
                <a:cubicBezTo>
                  <a:pt x="57781" y="2936107"/>
                  <a:pt x="60913" y="3004357"/>
                  <a:pt x="67947" y="298091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Callout 8"/>
          <p:cNvSpPr/>
          <p:nvPr/>
        </p:nvSpPr>
        <p:spPr>
          <a:xfrm>
            <a:off x="304800" y="381000"/>
            <a:ext cx="2286000" cy="2438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বঙ্গোপসাগরে অবস্থান চিহ্নিত করতে নিচের বাটনে ক্লিক করুন </a:t>
            </a:r>
            <a:endParaRPr lang="en-US" sz="2400" dirty="0"/>
          </a:p>
        </p:txBody>
      </p:sp>
      <p:sp>
        <p:nvSpPr>
          <p:cNvPr id="10" name="32-Point Star 9"/>
          <p:cNvSpPr/>
          <p:nvPr/>
        </p:nvSpPr>
        <p:spPr>
          <a:xfrm>
            <a:off x="609600" y="2895600"/>
            <a:ext cx="1447800" cy="1371600"/>
          </a:xfrm>
          <a:prstGeom prst="star32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th ocea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7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6629399" cy="31547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99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7010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বঙ্গোপসাগরে পতিত কয়েকটি প্রধান নদী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867400"/>
            <a:ext cx="8610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ভারত ও বাংলাদেশ থেকে বঙ্গোপসাগরে পতিত নদীর গতি পথ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onga river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90600"/>
            <a:ext cx="3581400" cy="4800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-1028701" y="3009899"/>
            <a:ext cx="57150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600" y="2286000"/>
            <a:ext cx="14478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ক্লিক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2819400"/>
            <a:ext cx="1447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ক্লিক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3429000"/>
            <a:ext cx="14478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ক্লিক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4114800"/>
            <a:ext cx="14478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ক্লিক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4724400"/>
            <a:ext cx="14478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৫।ক্লিক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228600" y="381000"/>
            <a:ext cx="1447800" cy="18288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নদীগলো দেখার জন্য নিচের বাটনসমূহে ক্লিক করুন 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86400" y="990600"/>
            <a:ext cx="3352800" cy="4800600"/>
            <a:chOff x="5486400" y="990600"/>
            <a:chExt cx="3352800" cy="4800600"/>
          </a:xfrm>
        </p:grpSpPr>
        <p:pic>
          <p:nvPicPr>
            <p:cNvPr id="7" name="Picture 6" descr="River.jpg"/>
            <p:cNvPicPr>
              <a:picLocks noChangeAspect="1"/>
            </p:cNvPicPr>
            <p:nvPr/>
          </p:nvPicPr>
          <p:blipFill>
            <a:blip r:embed="rId4"/>
            <a:srcRect t="3268" b="3606"/>
            <a:stretch>
              <a:fillRect/>
            </a:stretch>
          </p:blipFill>
          <p:spPr>
            <a:xfrm>
              <a:off x="5486400" y="990600"/>
              <a:ext cx="3352800" cy="480060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7239000" y="1219200"/>
              <a:ext cx="14478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 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6642965" y="1364566"/>
            <a:ext cx="1125002" cy="3225696"/>
          </a:xfrm>
          <a:custGeom>
            <a:avLst/>
            <a:gdLst>
              <a:gd name="connsiteX0" fmla="*/ 531558 w 1125002"/>
              <a:gd name="connsiteY0" fmla="*/ 0 h 3225696"/>
              <a:gd name="connsiteX1" fmla="*/ 447152 w 1125002"/>
              <a:gd name="connsiteY1" fmla="*/ 28136 h 3225696"/>
              <a:gd name="connsiteX2" fmla="*/ 390881 w 1125002"/>
              <a:gd name="connsiteY2" fmla="*/ 112542 h 3225696"/>
              <a:gd name="connsiteX3" fmla="*/ 362746 w 1125002"/>
              <a:gd name="connsiteY3" fmla="*/ 154745 h 3225696"/>
              <a:gd name="connsiteX4" fmla="*/ 250204 w 1125002"/>
              <a:gd name="connsiteY4" fmla="*/ 239151 h 3225696"/>
              <a:gd name="connsiteX5" fmla="*/ 208001 w 1125002"/>
              <a:gd name="connsiteY5" fmla="*/ 267286 h 3225696"/>
              <a:gd name="connsiteX6" fmla="*/ 179866 w 1125002"/>
              <a:gd name="connsiteY6" fmla="*/ 295422 h 3225696"/>
              <a:gd name="connsiteX7" fmla="*/ 137663 w 1125002"/>
              <a:gd name="connsiteY7" fmla="*/ 309489 h 3225696"/>
              <a:gd name="connsiteX8" fmla="*/ 109527 w 1125002"/>
              <a:gd name="connsiteY8" fmla="*/ 337625 h 3225696"/>
              <a:gd name="connsiteX9" fmla="*/ 81392 w 1125002"/>
              <a:gd name="connsiteY9" fmla="*/ 422031 h 3225696"/>
              <a:gd name="connsiteX10" fmla="*/ 25121 w 1125002"/>
              <a:gd name="connsiteY10" fmla="*/ 492369 h 3225696"/>
              <a:gd name="connsiteX11" fmla="*/ 11053 w 1125002"/>
              <a:gd name="connsiteY11" fmla="*/ 548640 h 3225696"/>
              <a:gd name="connsiteX12" fmla="*/ 53257 w 1125002"/>
              <a:gd name="connsiteY12" fmla="*/ 886265 h 3225696"/>
              <a:gd name="connsiteX13" fmla="*/ 25121 w 1125002"/>
              <a:gd name="connsiteY13" fmla="*/ 928468 h 3225696"/>
              <a:gd name="connsiteX14" fmla="*/ 25121 w 1125002"/>
              <a:gd name="connsiteY14" fmla="*/ 1097280 h 3225696"/>
              <a:gd name="connsiteX15" fmla="*/ 39189 w 1125002"/>
              <a:gd name="connsiteY15" fmla="*/ 1181686 h 3225696"/>
              <a:gd name="connsiteX16" fmla="*/ 53257 w 1125002"/>
              <a:gd name="connsiteY16" fmla="*/ 1237957 h 3225696"/>
              <a:gd name="connsiteX17" fmla="*/ 81392 w 1125002"/>
              <a:gd name="connsiteY17" fmla="*/ 1322363 h 3225696"/>
              <a:gd name="connsiteX18" fmla="*/ 67324 w 1125002"/>
              <a:gd name="connsiteY18" fmla="*/ 1477108 h 3225696"/>
              <a:gd name="connsiteX19" fmla="*/ 53257 w 1125002"/>
              <a:gd name="connsiteY19" fmla="*/ 1519311 h 3225696"/>
              <a:gd name="connsiteX20" fmla="*/ 25121 w 1125002"/>
              <a:gd name="connsiteY20" fmla="*/ 1674056 h 3225696"/>
              <a:gd name="connsiteX21" fmla="*/ 39189 w 1125002"/>
              <a:gd name="connsiteY21" fmla="*/ 1800665 h 3225696"/>
              <a:gd name="connsiteX22" fmla="*/ 123595 w 1125002"/>
              <a:gd name="connsiteY22" fmla="*/ 1885071 h 3225696"/>
              <a:gd name="connsiteX23" fmla="*/ 193933 w 1125002"/>
              <a:gd name="connsiteY23" fmla="*/ 1941342 h 3225696"/>
              <a:gd name="connsiteX24" fmla="*/ 278340 w 1125002"/>
              <a:gd name="connsiteY24" fmla="*/ 2110154 h 3225696"/>
              <a:gd name="connsiteX25" fmla="*/ 292407 w 1125002"/>
              <a:gd name="connsiteY25" fmla="*/ 2152357 h 3225696"/>
              <a:gd name="connsiteX26" fmla="*/ 419017 w 1125002"/>
              <a:gd name="connsiteY26" fmla="*/ 2222696 h 3225696"/>
              <a:gd name="connsiteX27" fmla="*/ 489355 w 1125002"/>
              <a:gd name="connsiteY27" fmla="*/ 2236763 h 3225696"/>
              <a:gd name="connsiteX28" fmla="*/ 531558 w 1125002"/>
              <a:gd name="connsiteY28" fmla="*/ 2264899 h 3225696"/>
              <a:gd name="connsiteX29" fmla="*/ 615964 w 1125002"/>
              <a:gd name="connsiteY29" fmla="*/ 2307102 h 3225696"/>
              <a:gd name="connsiteX30" fmla="*/ 644100 w 1125002"/>
              <a:gd name="connsiteY30" fmla="*/ 2447779 h 3225696"/>
              <a:gd name="connsiteX31" fmla="*/ 658167 w 1125002"/>
              <a:gd name="connsiteY31" fmla="*/ 2504049 h 3225696"/>
              <a:gd name="connsiteX32" fmla="*/ 700370 w 1125002"/>
              <a:gd name="connsiteY32" fmla="*/ 2686929 h 3225696"/>
              <a:gd name="connsiteX33" fmla="*/ 728506 w 1125002"/>
              <a:gd name="connsiteY33" fmla="*/ 2715065 h 3225696"/>
              <a:gd name="connsiteX34" fmla="*/ 742573 w 1125002"/>
              <a:gd name="connsiteY34" fmla="*/ 2757268 h 3225696"/>
              <a:gd name="connsiteX35" fmla="*/ 784777 w 1125002"/>
              <a:gd name="connsiteY35" fmla="*/ 2785403 h 3225696"/>
              <a:gd name="connsiteX36" fmla="*/ 812912 w 1125002"/>
              <a:gd name="connsiteY36" fmla="*/ 2813539 h 3225696"/>
              <a:gd name="connsiteX37" fmla="*/ 841047 w 1125002"/>
              <a:gd name="connsiteY37" fmla="*/ 2855742 h 3225696"/>
              <a:gd name="connsiteX38" fmla="*/ 911386 w 1125002"/>
              <a:gd name="connsiteY38" fmla="*/ 2926080 h 3225696"/>
              <a:gd name="connsiteX39" fmla="*/ 939521 w 1125002"/>
              <a:gd name="connsiteY39" fmla="*/ 3010486 h 3225696"/>
              <a:gd name="connsiteX40" fmla="*/ 953589 w 1125002"/>
              <a:gd name="connsiteY40" fmla="*/ 3052689 h 3225696"/>
              <a:gd name="connsiteX41" fmla="*/ 981724 w 1125002"/>
              <a:gd name="connsiteY41" fmla="*/ 3080825 h 3225696"/>
              <a:gd name="connsiteX42" fmla="*/ 1009860 w 1125002"/>
              <a:gd name="connsiteY42" fmla="*/ 3123028 h 3225696"/>
              <a:gd name="connsiteX43" fmla="*/ 1052063 w 1125002"/>
              <a:gd name="connsiteY43" fmla="*/ 3151163 h 3225696"/>
              <a:gd name="connsiteX44" fmla="*/ 1080198 w 1125002"/>
              <a:gd name="connsiteY44" fmla="*/ 3179299 h 3225696"/>
              <a:gd name="connsiteX45" fmla="*/ 1094266 w 1125002"/>
              <a:gd name="connsiteY45" fmla="*/ 3221502 h 3225696"/>
              <a:gd name="connsiteX46" fmla="*/ 1122401 w 1125002"/>
              <a:gd name="connsiteY46" fmla="*/ 3193366 h 3225696"/>
              <a:gd name="connsiteX47" fmla="*/ 1080198 w 1125002"/>
              <a:gd name="connsiteY47" fmla="*/ 3151163 h 32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002" h="3225696">
                <a:moveTo>
                  <a:pt x="531558" y="0"/>
                </a:moveTo>
                <a:cubicBezTo>
                  <a:pt x="503423" y="9379"/>
                  <a:pt x="463603" y="3460"/>
                  <a:pt x="447152" y="28136"/>
                </a:cubicBezTo>
                <a:lnTo>
                  <a:pt x="390881" y="112542"/>
                </a:lnTo>
                <a:cubicBezTo>
                  <a:pt x="381503" y="126610"/>
                  <a:pt x="374701" y="142790"/>
                  <a:pt x="362746" y="154745"/>
                </a:cubicBezTo>
                <a:cubicBezTo>
                  <a:pt x="310700" y="206790"/>
                  <a:pt x="345645" y="175524"/>
                  <a:pt x="250204" y="239151"/>
                </a:cubicBezTo>
                <a:cubicBezTo>
                  <a:pt x="236136" y="248529"/>
                  <a:pt x="219956" y="255331"/>
                  <a:pt x="208001" y="267286"/>
                </a:cubicBezTo>
                <a:cubicBezTo>
                  <a:pt x="198623" y="276665"/>
                  <a:pt x="191239" y="288598"/>
                  <a:pt x="179866" y="295422"/>
                </a:cubicBezTo>
                <a:cubicBezTo>
                  <a:pt x="167151" y="303051"/>
                  <a:pt x="151731" y="304800"/>
                  <a:pt x="137663" y="309489"/>
                </a:cubicBezTo>
                <a:cubicBezTo>
                  <a:pt x="128284" y="318868"/>
                  <a:pt x="115459" y="325762"/>
                  <a:pt x="109527" y="337625"/>
                </a:cubicBezTo>
                <a:cubicBezTo>
                  <a:pt x="96264" y="364151"/>
                  <a:pt x="97843" y="397355"/>
                  <a:pt x="81392" y="422031"/>
                </a:cubicBezTo>
                <a:cubicBezTo>
                  <a:pt x="45900" y="475270"/>
                  <a:pt x="65212" y="452279"/>
                  <a:pt x="25121" y="492369"/>
                </a:cubicBezTo>
                <a:cubicBezTo>
                  <a:pt x="20432" y="511126"/>
                  <a:pt x="10280" y="529321"/>
                  <a:pt x="11053" y="548640"/>
                </a:cubicBezTo>
                <a:cubicBezTo>
                  <a:pt x="21124" y="800413"/>
                  <a:pt x="10826" y="758975"/>
                  <a:pt x="53257" y="886265"/>
                </a:cubicBezTo>
                <a:cubicBezTo>
                  <a:pt x="43878" y="900333"/>
                  <a:pt x="31058" y="912637"/>
                  <a:pt x="25121" y="928468"/>
                </a:cubicBezTo>
                <a:cubicBezTo>
                  <a:pt x="0" y="995455"/>
                  <a:pt x="13981" y="1024872"/>
                  <a:pt x="25121" y="1097280"/>
                </a:cubicBezTo>
                <a:cubicBezTo>
                  <a:pt x="29458" y="1125472"/>
                  <a:pt x="33595" y="1153716"/>
                  <a:pt x="39189" y="1181686"/>
                </a:cubicBezTo>
                <a:cubicBezTo>
                  <a:pt x="42981" y="1200645"/>
                  <a:pt x="47701" y="1219438"/>
                  <a:pt x="53257" y="1237957"/>
                </a:cubicBezTo>
                <a:cubicBezTo>
                  <a:pt x="61779" y="1266363"/>
                  <a:pt x="81392" y="1322363"/>
                  <a:pt x="81392" y="1322363"/>
                </a:cubicBezTo>
                <a:cubicBezTo>
                  <a:pt x="76703" y="1373945"/>
                  <a:pt x="74649" y="1425834"/>
                  <a:pt x="67324" y="1477108"/>
                </a:cubicBezTo>
                <a:cubicBezTo>
                  <a:pt x="65227" y="1491788"/>
                  <a:pt x="55910" y="1504722"/>
                  <a:pt x="53257" y="1519311"/>
                </a:cubicBezTo>
                <a:cubicBezTo>
                  <a:pt x="21444" y="1694282"/>
                  <a:pt x="57383" y="1577270"/>
                  <a:pt x="25121" y="1674056"/>
                </a:cubicBezTo>
                <a:cubicBezTo>
                  <a:pt x="29810" y="1716259"/>
                  <a:pt x="21232" y="1762186"/>
                  <a:pt x="39189" y="1800665"/>
                </a:cubicBezTo>
                <a:cubicBezTo>
                  <a:pt x="56015" y="1836721"/>
                  <a:pt x="90488" y="1863000"/>
                  <a:pt x="123595" y="1885071"/>
                </a:cubicBezTo>
                <a:cubicBezTo>
                  <a:pt x="151284" y="1903530"/>
                  <a:pt x="173886" y="1914612"/>
                  <a:pt x="193933" y="1941342"/>
                </a:cubicBezTo>
                <a:cubicBezTo>
                  <a:pt x="259382" y="2028607"/>
                  <a:pt x="245890" y="2012804"/>
                  <a:pt x="278340" y="2110154"/>
                </a:cubicBezTo>
                <a:cubicBezTo>
                  <a:pt x="283029" y="2124222"/>
                  <a:pt x="280069" y="2144132"/>
                  <a:pt x="292407" y="2152357"/>
                </a:cubicBezTo>
                <a:cubicBezTo>
                  <a:pt x="355273" y="2194268"/>
                  <a:pt x="359591" y="2207840"/>
                  <a:pt x="419017" y="2222696"/>
                </a:cubicBezTo>
                <a:cubicBezTo>
                  <a:pt x="442213" y="2228495"/>
                  <a:pt x="465909" y="2232074"/>
                  <a:pt x="489355" y="2236763"/>
                </a:cubicBezTo>
                <a:cubicBezTo>
                  <a:pt x="503423" y="2246142"/>
                  <a:pt x="516018" y="2258239"/>
                  <a:pt x="531558" y="2264899"/>
                </a:cubicBezTo>
                <a:cubicBezTo>
                  <a:pt x="622302" y="2303789"/>
                  <a:pt x="559336" y="2250472"/>
                  <a:pt x="615964" y="2307102"/>
                </a:cubicBezTo>
                <a:cubicBezTo>
                  <a:pt x="644854" y="2393771"/>
                  <a:pt x="618238" y="2305534"/>
                  <a:pt x="644100" y="2447779"/>
                </a:cubicBezTo>
                <a:cubicBezTo>
                  <a:pt x="647559" y="2466801"/>
                  <a:pt x="654708" y="2485027"/>
                  <a:pt x="658167" y="2504049"/>
                </a:cubicBezTo>
                <a:cubicBezTo>
                  <a:pt x="663325" y="2532418"/>
                  <a:pt x="673470" y="2660029"/>
                  <a:pt x="700370" y="2686929"/>
                </a:cubicBezTo>
                <a:lnTo>
                  <a:pt x="728506" y="2715065"/>
                </a:lnTo>
                <a:cubicBezTo>
                  <a:pt x="733195" y="2729133"/>
                  <a:pt x="733310" y="2745689"/>
                  <a:pt x="742573" y="2757268"/>
                </a:cubicBezTo>
                <a:cubicBezTo>
                  <a:pt x="753135" y="2770470"/>
                  <a:pt x="771574" y="2774841"/>
                  <a:pt x="784777" y="2785403"/>
                </a:cubicBezTo>
                <a:cubicBezTo>
                  <a:pt x="795134" y="2793688"/>
                  <a:pt x="804627" y="2803182"/>
                  <a:pt x="812912" y="2813539"/>
                </a:cubicBezTo>
                <a:cubicBezTo>
                  <a:pt x="823474" y="2826741"/>
                  <a:pt x="829914" y="2843018"/>
                  <a:pt x="841047" y="2855742"/>
                </a:cubicBezTo>
                <a:cubicBezTo>
                  <a:pt x="862882" y="2880696"/>
                  <a:pt x="911386" y="2926080"/>
                  <a:pt x="911386" y="2926080"/>
                </a:cubicBezTo>
                <a:lnTo>
                  <a:pt x="939521" y="3010486"/>
                </a:lnTo>
                <a:cubicBezTo>
                  <a:pt x="944210" y="3024554"/>
                  <a:pt x="943104" y="3042203"/>
                  <a:pt x="953589" y="3052689"/>
                </a:cubicBezTo>
                <a:cubicBezTo>
                  <a:pt x="962967" y="3062068"/>
                  <a:pt x="973439" y="3070468"/>
                  <a:pt x="981724" y="3080825"/>
                </a:cubicBezTo>
                <a:cubicBezTo>
                  <a:pt x="992286" y="3094027"/>
                  <a:pt x="997905" y="3111073"/>
                  <a:pt x="1009860" y="3123028"/>
                </a:cubicBezTo>
                <a:cubicBezTo>
                  <a:pt x="1021815" y="3134983"/>
                  <a:pt x="1038861" y="3140601"/>
                  <a:pt x="1052063" y="3151163"/>
                </a:cubicBezTo>
                <a:cubicBezTo>
                  <a:pt x="1062420" y="3159449"/>
                  <a:pt x="1070820" y="3169920"/>
                  <a:pt x="1080198" y="3179299"/>
                </a:cubicBezTo>
                <a:cubicBezTo>
                  <a:pt x="1084887" y="3193367"/>
                  <a:pt x="1080198" y="3216813"/>
                  <a:pt x="1094266" y="3221502"/>
                </a:cubicBezTo>
                <a:cubicBezTo>
                  <a:pt x="1106849" y="3225696"/>
                  <a:pt x="1125002" y="3206372"/>
                  <a:pt x="1122401" y="3193366"/>
                </a:cubicBezTo>
                <a:cubicBezTo>
                  <a:pt x="1118499" y="3173858"/>
                  <a:pt x="1080198" y="3151163"/>
                  <a:pt x="1080198" y="3151163"/>
                </a:cubicBezTo>
              </a:path>
            </a:pathLst>
          </a:cu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53200" y="2133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যমুনা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638800" y="3276600"/>
            <a:ext cx="838200" cy="5334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542671" y="2602523"/>
            <a:ext cx="1977543" cy="2011680"/>
          </a:xfrm>
          <a:custGeom>
            <a:avLst/>
            <a:gdLst>
              <a:gd name="connsiteX0" fmla="*/ 0 w 1977543"/>
              <a:gd name="connsiteY0" fmla="*/ 0 h 2011680"/>
              <a:gd name="connsiteX1" fmla="*/ 42203 w 1977543"/>
              <a:gd name="connsiteY1" fmla="*/ 28135 h 2011680"/>
              <a:gd name="connsiteX2" fmla="*/ 140677 w 1977543"/>
              <a:gd name="connsiteY2" fmla="*/ 98474 h 2011680"/>
              <a:gd name="connsiteX3" fmla="*/ 211015 w 1977543"/>
              <a:gd name="connsiteY3" fmla="*/ 168812 h 2011680"/>
              <a:gd name="connsiteX4" fmla="*/ 281354 w 1977543"/>
              <a:gd name="connsiteY4" fmla="*/ 211015 h 2011680"/>
              <a:gd name="connsiteX5" fmla="*/ 351692 w 1977543"/>
              <a:gd name="connsiteY5" fmla="*/ 267286 h 2011680"/>
              <a:gd name="connsiteX6" fmla="*/ 393895 w 1977543"/>
              <a:gd name="connsiteY6" fmla="*/ 281354 h 2011680"/>
              <a:gd name="connsiteX7" fmla="*/ 464234 w 1977543"/>
              <a:gd name="connsiteY7" fmla="*/ 337625 h 2011680"/>
              <a:gd name="connsiteX8" fmla="*/ 534572 w 1977543"/>
              <a:gd name="connsiteY8" fmla="*/ 393895 h 2011680"/>
              <a:gd name="connsiteX9" fmla="*/ 689317 w 1977543"/>
              <a:gd name="connsiteY9" fmla="*/ 436099 h 2011680"/>
              <a:gd name="connsiteX10" fmla="*/ 773723 w 1977543"/>
              <a:gd name="connsiteY10" fmla="*/ 520505 h 2011680"/>
              <a:gd name="connsiteX11" fmla="*/ 815926 w 1977543"/>
              <a:gd name="connsiteY11" fmla="*/ 562708 h 2011680"/>
              <a:gd name="connsiteX12" fmla="*/ 900332 w 1977543"/>
              <a:gd name="connsiteY12" fmla="*/ 633046 h 2011680"/>
              <a:gd name="connsiteX13" fmla="*/ 956603 w 1977543"/>
              <a:gd name="connsiteY13" fmla="*/ 647114 h 2011680"/>
              <a:gd name="connsiteX14" fmla="*/ 1195754 w 1977543"/>
              <a:gd name="connsiteY14" fmla="*/ 661182 h 2011680"/>
              <a:gd name="connsiteX15" fmla="*/ 1294227 w 1977543"/>
              <a:gd name="connsiteY15" fmla="*/ 759655 h 2011680"/>
              <a:gd name="connsiteX16" fmla="*/ 1322363 w 1977543"/>
              <a:gd name="connsiteY16" fmla="*/ 787791 h 2011680"/>
              <a:gd name="connsiteX17" fmla="*/ 1350498 w 1977543"/>
              <a:gd name="connsiteY17" fmla="*/ 829994 h 2011680"/>
              <a:gd name="connsiteX18" fmla="*/ 1406769 w 1977543"/>
              <a:gd name="connsiteY18" fmla="*/ 858129 h 2011680"/>
              <a:gd name="connsiteX19" fmla="*/ 1519311 w 1977543"/>
              <a:gd name="connsiteY19" fmla="*/ 956603 h 2011680"/>
              <a:gd name="connsiteX20" fmla="*/ 1547446 w 1977543"/>
              <a:gd name="connsiteY20" fmla="*/ 984739 h 2011680"/>
              <a:gd name="connsiteX21" fmla="*/ 1645920 w 1977543"/>
              <a:gd name="connsiteY21" fmla="*/ 1026942 h 2011680"/>
              <a:gd name="connsiteX22" fmla="*/ 1688123 w 1977543"/>
              <a:gd name="connsiteY22" fmla="*/ 1069145 h 2011680"/>
              <a:gd name="connsiteX23" fmla="*/ 1730326 w 1977543"/>
              <a:gd name="connsiteY23" fmla="*/ 1237957 h 2011680"/>
              <a:gd name="connsiteX24" fmla="*/ 1786597 w 1977543"/>
              <a:gd name="connsiteY24" fmla="*/ 1336431 h 2011680"/>
              <a:gd name="connsiteX25" fmla="*/ 1814732 w 1977543"/>
              <a:gd name="connsiteY25" fmla="*/ 1420837 h 2011680"/>
              <a:gd name="connsiteX26" fmla="*/ 1828800 w 1977543"/>
              <a:gd name="connsiteY26" fmla="*/ 1463040 h 2011680"/>
              <a:gd name="connsiteX27" fmla="*/ 1856935 w 1977543"/>
              <a:gd name="connsiteY27" fmla="*/ 1505243 h 2011680"/>
              <a:gd name="connsiteX28" fmla="*/ 1899138 w 1977543"/>
              <a:gd name="connsiteY28" fmla="*/ 1589649 h 2011680"/>
              <a:gd name="connsiteX29" fmla="*/ 1941341 w 1977543"/>
              <a:gd name="connsiteY29" fmla="*/ 1702191 h 2011680"/>
              <a:gd name="connsiteX30" fmla="*/ 1969477 w 1977543"/>
              <a:gd name="connsiteY30" fmla="*/ 1744394 h 2011680"/>
              <a:gd name="connsiteX31" fmla="*/ 1969477 w 1977543"/>
              <a:gd name="connsiteY31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77543" h="2011680">
                <a:moveTo>
                  <a:pt x="0" y="0"/>
                </a:moveTo>
                <a:cubicBezTo>
                  <a:pt x="14068" y="9378"/>
                  <a:pt x="28445" y="18308"/>
                  <a:pt x="42203" y="28135"/>
                </a:cubicBezTo>
                <a:cubicBezTo>
                  <a:pt x="164347" y="115381"/>
                  <a:pt x="41218" y="32169"/>
                  <a:pt x="140677" y="98474"/>
                </a:cubicBezTo>
                <a:cubicBezTo>
                  <a:pt x="188909" y="170822"/>
                  <a:pt x="144026" y="115221"/>
                  <a:pt x="211015" y="168812"/>
                </a:cubicBezTo>
                <a:cubicBezTo>
                  <a:pt x="266188" y="212950"/>
                  <a:pt x="208063" y="186586"/>
                  <a:pt x="281354" y="211015"/>
                </a:cubicBezTo>
                <a:cubicBezTo>
                  <a:pt x="307524" y="237186"/>
                  <a:pt x="316197" y="249539"/>
                  <a:pt x="351692" y="267286"/>
                </a:cubicBezTo>
                <a:cubicBezTo>
                  <a:pt x="364955" y="273918"/>
                  <a:pt x="379827" y="276665"/>
                  <a:pt x="393895" y="281354"/>
                </a:cubicBezTo>
                <a:cubicBezTo>
                  <a:pt x="474531" y="402305"/>
                  <a:pt x="367160" y="259965"/>
                  <a:pt x="464234" y="337625"/>
                </a:cubicBezTo>
                <a:cubicBezTo>
                  <a:pt x="555133" y="410345"/>
                  <a:pt x="428496" y="358538"/>
                  <a:pt x="534572" y="393895"/>
                </a:cubicBezTo>
                <a:cubicBezTo>
                  <a:pt x="621839" y="481165"/>
                  <a:pt x="456337" y="327375"/>
                  <a:pt x="689317" y="436099"/>
                </a:cubicBezTo>
                <a:cubicBezTo>
                  <a:pt x="725373" y="452925"/>
                  <a:pt x="745588" y="492370"/>
                  <a:pt x="773723" y="520505"/>
                </a:cubicBezTo>
                <a:lnTo>
                  <a:pt x="815926" y="562708"/>
                </a:lnTo>
                <a:cubicBezTo>
                  <a:pt x="841277" y="588059"/>
                  <a:pt x="866057" y="618357"/>
                  <a:pt x="900332" y="633046"/>
                </a:cubicBezTo>
                <a:cubicBezTo>
                  <a:pt x="918103" y="640662"/>
                  <a:pt x="937356" y="645281"/>
                  <a:pt x="956603" y="647114"/>
                </a:cubicBezTo>
                <a:cubicBezTo>
                  <a:pt x="1036098" y="654685"/>
                  <a:pt x="1116037" y="656493"/>
                  <a:pt x="1195754" y="661182"/>
                </a:cubicBezTo>
                <a:lnTo>
                  <a:pt x="1294227" y="759655"/>
                </a:lnTo>
                <a:cubicBezTo>
                  <a:pt x="1303606" y="769034"/>
                  <a:pt x="1315006" y="776755"/>
                  <a:pt x="1322363" y="787791"/>
                </a:cubicBezTo>
                <a:cubicBezTo>
                  <a:pt x="1331741" y="801859"/>
                  <a:pt x="1337510" y="819170"/>
                  <a:pt x="1350498" y="829994"/>
                </a:cubicBezTo>
                <a:cubicBezTo>
                  <a:pt x="1366608" y="843419"/>
                  <a:pt x="1388012" y="848751"/>
                  <a:pt x="1406769" y="858129"/>
                </a:cubicBezTo>
                <a:cubicBezTo>
                  <a:pt x="1523464" y="974824"/>
                  <a:pt x="1403065" y="859731"/>
                  <a:pt x="1519311" y="956603"/>
                </a:cubicBezTo>
                <a:cubicBezTo>
                  <a:pt x="1529500" y="965094"/>
                  <a:pt x="1536410" y="977382"/>
                  <a:pt x="1547446" y="984739"/>
                </a:cubicBezTo>
                <a:cubicBezTo>
                  <a:pt x="1582210" y="1007915"/>
                  <a:pt x="1608409" y="1014438"/>
                  <a:pt x="1645920" y="1026942"/>
                </a:cubicBezTo>
                <a:cubicBezTo>
                  <a:pt x="1659988" y="1041010"/>
                  <a:pt x="1678461" y="1051754"/>
                  <a:pt x="1688123" y="1069145"/>
                </a:cubicBezTo>
                <a:cubicBezTo>
                  <a:pt x="1730453" y="1145339"/>
                  <a:pt x="1706405" y="1158221"/>
                  <a:pt x="1730326" y="1237957"/>
                </a:cubicBezTo>
                <a:cubicBezTo>
                  <a:pt x="1740062" y="1270412"/>
                  <a:pt x="1767758" y="1308173"/>
                  <a:pt x="1786597" y="1336431"/>
                </a:cubicBezTo>
                <a:lnTo>
                  <a:pt x="1814732" y="1420837"/>
                </a:lnTo>
                <a:cubicBezTo>
                  <a:pt x="1819421" y="1434905"/>
                  <a:pt x="1820575" y="1450702"/>
                  <a:pt x="1828800" y="1463040"/>
                </a:cubicBezTo>
                <a:cubicBezTo>
                  <a:pt x="1838178" y="1477108"/>
                  <a:pt x="1849374" y="1490121"/>
                  <a:pt x="1856935" y="1505243"/>
                </a:cubicBezTo>
                <a:cubicBezTo>
                  <a:pt x="1915178" y="1621728"/>
                  <a:pt x="1818507" y="1468701"/>
                  <a:pt x="1899138" y="1589649"/>
                </a:cubicBezTo>
                <a:cubicBezTo>
                  <a:pt x="1914524" y="1651191"/>
                  <a:pt x="1908647" y="1644977"/>
                  <a:pt x="1941341" y="1702191"/>
                </a:cubicBezTo>
                <a:cubicBezTo>
                  <a:pt x="1949729" y="1716871"/>
                  <a:pt x="1967946" y="1727556"/>
                  <a:pt x="1969477" y="1744394"/>
                </a:cubicBezTo>
                <a:cubicBezTo>
                  <a:pt x="1977543" y="1833123"/>
                  <a:pt x="1969477" y="1922585"/>
                  <a:pt x="1969477" y="2011680"/>
                </a:cubicBezTo>
              </a:path>
            </a:pathLst>
          </a:cu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315200" y="2883877"/>
            <a:ext cx="422031" cy="1692672"/>
          </a:xfrm>
          <a:custGeom>
            <a:avLst/>
            <a:gdLst>
              <a:gd name="connsiteX0" fmla="*/ 309489 w 422031"/>
              <a:gd name="connsiteY0" fmla="*/ 0 h 1692672"/>
              <a:gd name="connsiteX1" fmla="*/ 295422 w 422031"/>
              <a:gd name="connsiteY1" fmla="*/ 225083 h 1692672"/>
              <a:gd name="connsiteX2" fmla="*/ 253218 w 422031"/>
              <a:gd name="connsiteY2" fmla="*/ 253218 h 1692672"/>
              <a:gd name="connsiteX3" fmla="*/ 112542 w 422031"/>
              <a:gd name="connsiteY3" fmla="*/ 281354 h 1692672"/>
              <a:gd name="connsiteX4" fmla="*/ 42203 w 422031"/>
              <a:gd name="connsiteY4" fmla="*/ 337625 h 1692672"/>
              <a:gd name="connsiteX5" fmla="*/ 0 w 422031"/>
              <a:gd name="connsiteY5" fmla="*/ 576775 h 1692672"/>
              <a:gd name="connsiteX6" fmla="*/ 14068 w 422031"/>
              <a:gd name="connsiteY6" fmla="*/ 984738 h 1692672"/>
              <a:gd name="connsiteX7" fmla="*/ 28135 w 422031"/>
              <a:gd name="connsiteY7" fmla="*/ 1026941 h 1692672"/>
              <a:gd name="connsiteX8" fmla="*/ 56271 w 422031"/>
              <a:gd name="connsiteY8" fmla="*/ 1069145 h 1692672"/>
              <a:gd name="connsiteX9" fmla="*/ 98474 w 422031"/>
              <a:gd name="connsiteY9" fmla="*/ 1181686 h 1692672"/>
              <a:gd name="connsiteX10" fmla="*/ 126609 w 422031"/>
              <a:gd name="connsiteY10" fmla="*/ 1266092 h 1692672"/>
              <a:gd name="connsiteX11" fmla="*/ 140677 w 422031"/>
              <a:gd name="connsiteY11" fmla="*/ 1308295 h 1692672"/>
              <a:gd name="connsiteX12" fmla="*/ 154745 w 422031"/>
              <a:gd name="connsiteY12" fmla="*/ 1350498 h 1692672"/>
              <a:gd name="connsiteX13" fmla="*/ 182880 w 422031"/>
              <a:gd name="connsiteY13" fmla="*/ 1378634 h 1692672"/>
              <a:gd name="connsiteX14" fmla="*/ 225083 w 422031"/>
              <a:gd name="connsiteY14" fmla="*/ 1477108 h 1692672"/>
              <a:gd name="connsiteX15" fmla="*/ 267286 w 422031"/>
              <a:gd name="connsiteY15" fmla="*/ 1561514 h 1692672"/>
              <a:gd name="connsiteX16" fmla="*/ 393895 w 422031"/>
              <a:gd name="connsiteY16" fmla="*/ 1631852 h 1692672"/>
              <a:gd name="connsiteX17" fmla="*/ 422031 w 422031"/>
              <a:gd name="connsiteY17" fmla="*/ 1688123 h 16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2031" h="1692672">
                <a:moveTo>
                  <a:pt x="309489" y="0"/>
                </a:moveTo>
                <a:cubicBezTo>
                  <a:pt x="304800" y="75028"/>
                  <a:pt x="311730" y="151699"/>
                  <a:pt x="295422" y="225083"/>
                </a:cubicBezTo>
                <a:cubicBezTo>
                  <a:pt x="291754" y="241588"/>
                  <a:pt x="268341" y="245657"/>
                  <a:pt x="253218" y="253218"/>
                </a:cubicBezTo>
                <a:cubicBezTo>
                  <a:pt x="213931" y="272861"/>
                  <a:pt x="148836" y="276169"/>
                  <a:pt x="112542" y="281354"/>
                </a:cubicBezTo>
                <a:cubicBezTo>
                  <a:pt x="104970" y="286402"/>
                  <a:pt x="46469" y="321416"/>
                  <a:pt x="42203" y="337625"/>
                </a:cubicBezTo>
                <a:cubicBezTo>
                  <a:pt x="21602" y="415908"/>
                  <a:pt x="0" y="576775"/>
                  <a:pt x="0" y="576775"/>
                </a:cubicBezTo>
                <a:cubicBezTo>
                  <a:pt x="4689" y="712763"/>
                  <a:pt x="5580" y="848934"/>
                  <a:pt x="14068" y="984738"/>
                </a:cubicBezTo>
                <a:cubicBezTo>
                  <a:pt x="14993" y="999538"/>
                  <a:pt x="21504" y="1013678"/>
                  <a:pt x="28135" y="1026941"/>
                </a:cubicBezTo>
                <a:cubicBezTo>
                  <a:pt x="35696" y="1042064"/>
                  <a:pt x="46892" y="1055077"/>
                  <a:pt x="56271" y="1069145"/>
                </a:cubicBezTo>
                <a:cubicBezTo>
                  <a:pt x="98070" y="1194548"/>
                  <a:pt x="31203" y="996692"/>
                  <a:pt x="98474" y="1181686"/>
                </a:cubicBezTo>
                <a:cubicBezTo>
                  <a:pt x="108609" y="1209558"/>
                  <a:pt x="117231" y="1237957"/>
                  <a:pt x="126609" y="1266092"/>
                </a:cubicBezTo>
                <a:lnTo>
                  <a:pt x="140677" y="1308295"/>
                </a:lnTo>
                <a:cubicBezTo>
                  <a:pt x="145366" y="1322363"/>
                  <a:pt x="144260" y="1340012"/>
                  <a:pt x="154745" y="1350498"/>
                </a:cubicBezTo>
                <a:lnTo>
                  <a:pt x="182880" y="1378634"/>
                </a:lnTo>
                <a:cubicBezTo>
                  <a:pt x="212158" y="1495745"/>
                  <a:pt x="176508" y="1379959"/>
                  <a:pt x="225083" y="1477108"/>
                </a:cubicBezTo>
                <a:cubicBezTo>
                  <a:pt x="244037" y="1515015"/>
                  <a:pt x="231451" y="1530158"/>
                  <a:pt x="267286" y="1561514"/>
                </a:cubicBezTo>
                <a:cubicBezTo>
                  <a:pt x="326822" y="1613608"/>
                  <a:pt x="335929" y="1612531"/>
                  <a:pt x="393895" y="1631852"/>
                </a:cubicBezTo>
                <a:cubicBezTo>
                  <a:pt x="409100" y="1692672"/>
                  <a:pt x="388629" y="1688123"/>
                  <a:pt x="422031" y="1688123"/>
                </a:cubicBezTo>
              </a:path>
            </a:pathLst>
          </a:cu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>
            <a:off x="7543800" y="3200400"/>
            <a:ext cx="838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মেঘনা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8003804" y="3924886"/>
            <a:ext cx="381780" cy="731520"/>
          </a:xfrm>
          <a:custGeom>
            <a:avLst/>
            <a:gdLst>
              <a:gd name="connsiteX0" fmla="*/ 282067 w 381780"/>
              <a:gd name="connsiteY0" fmla="*/ 0 h 731520"/>
              <a:gd name="connsiteX1" fmla="*/ 380541 w 381780"/>
              <a:gd name="connsiteY1" fmla="*/ 112542 h 731520"/>
              <a:gd name="connsiteX2" fmla="*/ 366473 w 381780"/>
              <a:gd name="connsiteY2" fmla="*/ 182880 h 731520"/>
              <a:gd name="connsiteX3" fmla="*/ 267999 w 381780"/>
              <a:gd name="connsiteY3" fmla="*/ 168812 h 731520"/>
              <a:gd name="connsiteX4" fmla="*/ 253931 w 381780"/>
              <a:gd name="connsiteY4" fmla="*/ 211016 h 731520"/>
              <a:gd name="connsiteX5" fmla="*/ 282067 w 381780"/>
              <a:gd name="connsiteY5" fmla="*/ 239151 h 731520"/>
              <a:gd name="connsiteX6" fmla="*/ 296134 w 381780"/>
              <a:gd name="connsiteY6" fmla="*/ 295422 h 731520"/>
              <a:gd name="connsiteX7" fmla="*/ 310202 w 381780"/>
              <a:gd name="connsiteY7" fmla="*/ 337625 h 731520"/>
              <a:gd name="connsiteX8" fmla="*/ 197661 w 381780"/>
              <a:gd name="connsiteY8" fmla="*/ 393896 h 731520"/>
              <a:gd name="connsiteX9" fmla="*/ 113254 w 381780"/>
              <a:gd name="connsiteY9" fmla="*/ 422031 h 731520"/>
              <a:gd name="connsiteX10" fmla="*/ 71051 w 381780"/>
              <a:gd name="connsiteY10" fmla="*/ 436099 h 731520"/>
              <a:gd name="connsiteX11" fmla="*/ 42916 w 381780"/>
              <a:gd name="connsiteY11" fmla="*/ 478302 h 731520"/>
              <a:gd name="connsiteX12" fmla="*/ 28848 w 381780"/>
              <a:gd name="connsiteY12" fmla="*/ 534572 h 731520"/>
              <a:gd name="connsiteX13" fmla="*/ 713 w 381780"/>
              <a:gd name="connsiteY13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780" h="731520">
                <a:moveTo>
                  <a:pt x="282067" y="0"/>
                </a:moveTo>
                <a:cubicBezTo>
                  <a:pt x="364360" y="82294"/>
                  <a:pt x="334012" y="42750"/>
                  <a:pt x="380541" y="112542"/>
                </a:cubicBezTo>
                <a:cubicBezTo>
                  <a:pt x="375852" y="135988"/>
                  <a:pt x="381780" y="164512"/>
                  <a:pt x="366473" y="182880"/>
                </a:cubicBezTo>
                <a:cubicBezTo>
                  <a:pt x="330784" y="225706"/>
                  <a:pt x="293947" y="186111"/>
                  <a:pt x="267999" y="168812"/>
                </a:cubicBezTo>
                <a:cubicBezTo>
                  <a:pt x="263310" y="182880"/>
                  <a:pt x="251023" y="196475"/>
                  <a:pt x="253931" y="211016"/>
                </a:cubicBezTo>
                <a:cubicBezTo>
                  <a:pt x="256532" y="224022"/>
                  <a:pt x="276136" y="227288"/>
                  <a:pt x="282067" y="239151"/>
                </a:cubicBezTo>
                <a:cubicBezTo>
                  <a:pt x="290714" y="256444"/>
                  <a:pt x="290823" y="276832"/>
                  <a:pt x="296134" y="295422"/>
                </a:cubicBezTo>
                <a:cubicBezTo>
                  <a:pt x="300208" y="309680"/>
                  <a:pt x="305513" y="323557"/>
                  <a:pt x="310202" y="337625"/>
                </a:cubicBezTo>
                <a:cubicBezTo>
                  <a:pt x="243617" y="404210"/>
                  <a:pt x="296491" y="366942"/>
                  <a:pt x="197661" y="393896"/>
                </a:cubicBezTo>
                <a:cubicBezTo>
                  <a:pt x="169048" y="401699"/>
                  <a:pt x="141390" y="412653"/>
                  <a:pt x="113254" y="422031"/>
                </a:cubicBezTo>
                <a:lnTo>
                  <a:pt x="71051" y="436099"/>
                </a:lnTo>
                <a:cubicBezTo>
                  <a:pt x="61673" y="450167"/>
                  <a:pt x="49576" y="462762"/>
                  <a:pt x="42916" y="478302"/>
                </a:cubicBezTo>
                <a:cubicBezTo>
                  <a:pt x="35300" y="496073"/>
                  <a:pt x="32208" y="515532"/>
                  <a:pt x="28848" y="534572"/>
                </a:cubicBezTo>
                <a:cubicBezTo>
                  <a:pt x="0" y="698044"/>
                  <a:pt x="713" y="657603"/>
                  <a:pt x="713" y="731520"/>
                </a:cubicBezTo>
              </a:path>
            </a:pathLst>
          </a:cu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8153400" y="4267200"/>
            <a:ext cx="838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কর্ণফুলি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8600" y="5334000"/>
            <a:ext cx="14478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৬।ক্লিক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982351" y="1842868"/>
            <a:ext cx="1871428" cy="1252024"/>
          </a:xfrm>
          <a:custGeom>
            <a:avLst/>
            <a:gdLst>
              <a:gd name="connsiteX0" fmla="*/ 239151 w 1871428"/>
              <a:gd name="connsiteY0" fmla="*/ 0 h 1252024"/>
              <a:gd name="connsiteX1" fmla="*/ 182880 w 1871428"/>
              <a:gd name="connsiteY1" fmla="*/ 14067 h 1252024"/>
              <a:gd name="connsiteX2" fmla="*/ 154744 w 1871428"/>
              <a:gd name="connsiteY2" fmla="*/ 42203 h 1252024"/>
              <a:gd name="connsiteX3" fmla="*/ 84406 w 1871428"/>
              <a:gd name="connsiteY3" fmla="*/ 98474 h 1252024"/>
              <a:gd name="connsiteX4" fmla="*/ 56271 w 1871428"/>
              <a:gd name="connsiteY4" fmla="*/ 182880 h 1252024"/>
              <a:gd name="connsiteX5" fmla="*/ 0 w 1871428"/>
              <a:gd name="connsiteY5" fmla="*/ 267286 h 1252024"/>
              <a:gd name="connsiteX6" fmla="*/ 28135 w 1871428"/>
              <a:gd name="connsiteY6" fmla="*/ 351692 h 1252024"/>
              <a:gd name="connsiteX7" fmla="*/ 98474 w 1871428"/>
              <a:gd name="connsiteY7" fmla="*/ 393895 h 1252024"/>
              <a:gd name="connsiteX8" fmla="*/ 196947 w 1871428"/>
              <a:gd name="connsiteY8" fmla="*/ 436098 h 1252024"/>
              <a:gd name="connsiteX9" fmla="*/ 267286 w 1871428"/>
              <a:gd name="connsiteY9" fmla="*/ 506437 h 1252024"/>
              <a:gd name="connsiteX10" fmla="*/ 323557 w 1871428"/>
              <a:gd name="connsiteY10" fmla="*/ 590843 h 1252024"/>
              <a:gd name="connsiteX11" fmla="*/ 337624 w 1871428"/>
              <a:gd name="connsiteY11" fmla="*/ 661181 h 1252024"/>
              <a:gd name="connsiteX12" fmla="*/ 464234 w 1871428"/>
              <a:gd name="connsiteY12" fmla="*/ 703384 h 1252024"/>
              <a:gd name="connsiteX13" fmla="*/ 548640 w 1871428"/>
              <a:gd name="connsiteY13" fmla="*/ 759655 h 1252024"/>
              <a:gd name="connsiteX14" fmla="*/ 633046 w 1871428"/>
              <a:gd name="connsiteY14" fmla="*/ 801858 h 1252024"/>
              <a:gd name="connsiteX15" fmla="*/ 759655 w 1871428"/>
              <a:gd name="connsiteY15" fmla="*/ 787790 h 1252024"/>
              <a:gd name="connsiteX16" fmla="*/ 872197 w 1871428"/>
              <a:gd name="connsiteY16" fmla="*/ 703384 h 1252024"/>
              <a:gd name="connsiteX17" fmla="*/ 1125415 w 1871428"/>
              <a:gd name="connsiteY17" fmla="*/ 689317 h 1252024"/>
              <a:gd name="connsiteX18" fmla="*/ 1336431 w 1871428"/>
              <a:gd name="connsiteY18" fmla="*/ 689317 h 1252024"/>
              <a:gd name="connsiteX19" fmla="*/ 1378634 w 1871428"/>
              <a:gd name="connsiteY19" fmla="*/ 731520 h 1252024"/>
              <a:gd name="connsiteX20" fmla="*/ 1448972 w 1871428"/>
              <a:gd name="connsiteY20" fmla="*/ 745587 h 1252024"/>
              <a:gd name="connsiteX21" fmla="*/ 1491175 w 1871428"/>
              <a:gd name="connsiteY21" fmla="*/ 759655 h 1252024"/>
              <a:gd name="connsiteX22" fmla="*/ 1561514 w 1871428"/>
              <a:gd name="connsiteY22" fmla="*/ 773723 h 1252024"/>
              <a:gd name="connsiteX23" fmla="*/ 1645920 w 1871428"/>
              <a:gd name="connsiteY23" fmla="*/ 844061 h 1252024"/>
              <a:gd name="connsiteX24" fmla="*/ 1674055 w 1871428"/>
              <a:gd name="connsiteY24" fmla="*/ 872197 h 1252024"/>
              <a:gd name="connsiteX25" fmla="*/ 1716258 w 1871428"/>
              <a:gd name="connsiteY25" fmla="*/ 900332 h 1252024"/>
              <a:gd name="connsiteX26" fmla="*/ 1800664 w 1871428"/>
              <a:gd name="connsiteY26" fmla="*/ 1012874 h 1252024"/>
              <a:gd name="connsiteX27" fmla="*/ 1856935 w 1871428"/>
              <a:gd name="connsiteY27" fmla="*/ 1083212 h 1252024"/>
              <a:gd name="connsiteX28" fmla="*/ 1871003 w 1871428"/>
              <a:gd name="connsiteY28" fmla="*/ 1252024 h 125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71428" h="1252024">
                <a:moveTo>
                  <a:pt x="239151" y="0"/>
                </a:moveTo>
                <a:cubicBezTo>
                  <a:pt x="220394" y="4689"/>
                  <a:pt x="200173" y="5421"/>
                  <a:pt x="182880" y="14067"/>
                </a:cubicBezTo>
                <a:cubicBezTo>
                  <a:pt x="171017" y="19999"/>
                  <a:pt x="165101" y="33917"/>
                  <a:pt x="154744" y="42203"/>
                </a:cubicBezTo>
                <a:cubicBezTo>
                  <a:pt x="66018" y="113183"/>
                  <a:pt x="152335" y="30543"/>
                  <a:pt x="84406" y="98474"/>
                </a:cubicBezTo>
                <a:cubicBezTo>
                  <a:pt x="75028" y="126609"/>
                  <a:pt x="72722" y="158204"/>
                  <a:pt x="56271" y="182880"/>
                </a:cubicBezTo>
                <a:lnTo>
                  <a:pt x="0" y="267286"/>
                </a:lnTo>
                <a:cubicBezTo>
                  <a:pt x="9378" y="295421"/>
                  <a:pt x="7164" y="330722"/>
                  <a:pt x="28135" y="351692"/>
                </a:cubicBezTo>
                <a:cubicBezTo>
                  <a:pt x="83091" y="406646"/>
                  <a:pt x="25426" y="357371"/>
                  <a:pt x="98474" y="393895"/>
                </a:cubicBezTo>
                <a:cubicBezTo>
                  <a:pt x="195623" y="442470"/>
                  <a:pt x="79837" y="406820"/>
                  <a:pt x="196947" y="436098"/>
                </a:cubicBezTo>
                <a:cubicBezTo>
                  <a:pt x="220393" y="459544"/>
                  <a:pt x="256800" y="474981"/>
                  <a:pt x="267286" y="506437"/>
                </a:cubicBezTo>
                <a:cubicBezTo>
                  <a:pt x="287645" y="567514"/>
                  <a:pt x="270869" y="538155"/>
                  <a:pt x="323557" y="590843"/>
                </a:cubicBezTo>
                <a:cubicBezTo>
                  <a:pt x="328246" y="614289"/>
                  <a:pt x="328205" y="639204"/>
                  <a:pt x="337624" y="661181"/>
                </a:cubicBezTo>
                <a:cubicBezTo>
                  <a:pt x="357808" y="708278"/>
                  <a:pt x="431123" y="698654"/>
                  <a:pt x="464234" y="703384"/>
                </a:cubicBezTo>
                <a:cubicBezTo>
                  <a:pt x="492369" y="722141"/>
                  <a:pt x="516561" y="748962"/>
                  <a:pt x="548640" y="759655"/>
                </a:cubicBezTo>
                <a:cubicBezTo>
                  <a:pt x="606883" y="779070"/>
                  <a:pt x="578505" y="765498"/>
                  <a:pt x="633046" y="801858"/>
                </a:cubicBezTo>
                <a:cubicBezTo>
                  <a:pt x="675249" y="797169"/>
                  <a:pt x="720626" y="804517"/>
                  <a:pt x="759655" y="787790"/>
                </a:cubicBezTo>
                <a:cubicBezTo>
                  <a:pt x="861380" y="744194"/>
                  <a:pt x="789191" y="711289"/>
                  <a:pt x="872197" y="703384"/>
                </a:cubicBezTo>
                <a:cubicBezTo>
                  <a:pt x="956352" y="695369"/>
                  <a:pt x="1041009" y="694006"/>
                  <a:pt x="1125415" y="689317"/>
                </a:cubicBezTo>
                <a:cubicBezTo>
                  <a:pt x="1208315" y="668592"/>
                  <a:pt x="1225703" y="657680"/>
                  <a:pt x="1336431" y="689317"/>
                </a:cubicBezTo>
                <a:cubicBezTo>
                  <a:pt x="1355560" y="694783"/>
                  <a:pt x="1360840" y="722623"/>
                  <a:pt x="1378634" y="731520"/>
                </a:cubicBezTo>
                <a:cubicBezTo>
                  <a:pt x="1400020" y="742213"/>
                  <a:pt x="1425776" y="739788"/>
                  <a:pt x="1448972" y="745587"/>
                </a:cubicBezTo>
                <a:cubicBezTo>
                  <a:pt x="1463358" y="749183"/>
                  <a:pt x="1476789" y="756058"/>
                  <a:pt x="1491175" y="759655"/>
                </a:cubicBezTo>
                <a:cubicBezTo>
                  <a:pt x="1514372" y="765454"/>
                  <a:pt x="1538068" y="769034"/>
                  <a:pt x="1561514" y="773723"/>
                </a:cubicBezTo>
                <a:cubicBezTo>
                  <a:pt x="1661772" y="873981"/>
                  <a:pt x="1547986" y="765713"/>
                  <a:pt x="1645920" y="844061"/>
                </a:cubicBezTo>
                <a:cubicBezTo>
                  <a:pt x="1656277" y="852347"/>
                  <a:pt x="1663698" y="863911"/>
                  <a:pt x="1674055" y="872197"/>
                </a:cubicBezTo>
                <a:cubicBezTo>
                  <a:pt x="1687257" y="882759"/>
                  <a:pt x="1703056" y="889770"/>
                  <a:pt x="1716258" y="900332"/>
                </a:cubicBezTo>
                <a:cubicBezTo>
                  <a:pt x="1778664" y="950256"/>
                  <a:pt x="1710626" y="922840"/>
                  <a:pt x="1800664" y="1012874"/>
                </a:cubicBezTo>
                <a:cubicBezTo>
                  <a:pt x="1840755" y="1052964"/>
                  <a:pt x="1821443" y="1029973"/>
                  <a:pt x="1856935" y="1083212"/>
                </a:cubicBezTo>
                <a:cubicBezTo>
                  <a:pt x="1871428" y="1242627"/>
                  <a:pt x="1871003" y="1186163"/>
                  <a:pt x="1871003" y="1252024"/>
                </a:cubicBezTo>
              </a:path>
            </a:pathLst>
          </a:cu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76600" y="1981201"/>
            <a:ext cx="1295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যমুনা (ভারত)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020457" y="2514600"/>
            <a:ext cx="826570" cy="582597"/>
          </a:xfrm>
          <a:custGeom>
            <a:avLst/>
            <a:gdLst>
              <a:gd name="connsiteX0" fmla="*/ 0 w 826570"/>
              <a:gd name="connsiteY0" fmla="*/ 2026 h 582597"/>
              <a:gd name="connsiteX1" fmla="*/ 362857 w 826570"/>
              <a:gd name="connsiteY1" fmla="*/ 16540 h 582597"/>
              <a:gd name="connsiteX2" fmla="*/ 420914 w 826570"/>
              <a:gd name="connsiteY2" fmla="*/ 60083 h 582597"/>
              <a:gd name="connsiteX3" fmla="*/ 508000 w 826570"/>
              <a:gd name="connsiteY3" fmla="*/ 118140 h 582597"/>
              <a:gd name="connsiteX4" fmla="*/ 551543 w 826570"/>
              <a:gd name="connsiteY4" fmla="*/ 161683 h 582597"/>
              <a:gd name="connsiteX5" fmla="*/ 580572 w 826570"/>
              <a:gd name="connsiteY5" fmla="*/ 205226 h 582597"/>
              <a:gd name="connsiteX6" fmla="*/ 667657 w 826570"/>
              <a:gd name="connsiteY6" fmla="*/ 248768 h 582597"/>
              <a:gd name="connsiteX7" fmla="*/ 711200 w 826570"/>
              <a:gd name="connsiteY7" fmla="*/ 292311 h 582597"/>
              <a:gd name="connsiteX8" fmla="*/ 740229 w 826570"/>
              <a:gd name="connsiteY8" fmla="*/ 335854 h 582597"/>
              <a:gd name="connsiteX9" fmla="*/ 798286 w 826570"/>
              <a:gd name="connsiteY9" fmla="*/ 408426 h 582597"/>
              <a:gd name="connsiteX10" fmla="*/ 812800 w 826570"/>
              <a:gd name="connsiteY10" fmla="*/ 582597 h 58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6570" h="582597">
                <a:moveTo>
                  <a:pt x="0" y="2026"/>
                </a:moveTo>
                <a:cubicBezTo>
                  <a:pt x="120952" y="6864"/>
                  <a:pt x="242943" y="0"/>
                  <a:pt x="362857" y="16540"/>
                </a:cubicBezTo>
                <a:cubicBezTo>
                  <a:pt x="386821" y="19845"/>
                  <a:pt x="401096" y="46211"/>
                  <a:pt x="420914" y="60083"/>
                </a:cubicBezTo>
                <a:cubicBezTo>
                  <a:pt x="449495" y="80090"/>
                  <a:pt x="483330" y="93470"/>
                  <a:pt x="508000" y="118140"/>
                </a:cubicBezTo>
                <a:cubicBezTo>
                  <a:pt x="522514" y="132654"/>
                  <a:pt x="538402" y="145914"/>
                  <a:pt x="551543" y="161683"/>
                </a:cubicBezTo>
                <a:cubicBezTo>
                  <a:pt x="562710" y="175084"/>
                  <a:pt x="568237" y="192891"/>
                  <a:pt x="580572" y="205226"/>
                </a:cubicBezTo>
                <a:cubicBezTo>
                  <a:pt x="608708" y="233362"/>
                  <a:pt x="632243" y="236963"/>
                  <a:pt x="667657" y="248768"/>
                </a:cubicBezTo>
                <a:cubicBezTo>
                  <a:pt x="682171" y="263282"/>
                  <a:pt x="698059" y="276542"/>
                  <a:pt x="711200" y="292311"/>
                </a:cubicBezTo>
                <a:cubicBezTo>
                  <a:pt x="722367" y="305712"/>
                  <a:pt x="729763" y="321899"/>
                  <a:pt x="740229" y="335854"/>
                </a:cubicBezTo>
                <a:cubicBezTo>
                  <a:pt x="758816" y="360637"/>
                  <a:pt x="778934" y="384235"/>
                  <a:pt x="798286" y="408426"/>
                </a:cubicBezTo>
                <a:cubicBezTo>
                  <a:pt x="826570" y="493277"/>
                  <a:pt x="812800" y="436669"/>
                  <a:pt x="812800" y="582597"/>
                </a:cubicBezTo>
              </a:path>
            </a:pathLst>
          </a:cu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>
            <a:off x="4724400" y="2514600"/>
            <a:ext cx="762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গঙ্গা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8458200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457200"/>
            <a:ext cx="2895600" cy="990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0" y="457200"/>
            <a:ext cx="2590800" cy="838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৪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4495800"/>
            <a:ext cx="8229600" cy="190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দলে বঙ্গোপসাগরের ৫টি করে গুরুত্ব লেখ</a:t>
            </a:r>
            <a:endParaRPr lang="en-US" sz="4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 descr="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6391"/>
            <a:ext cx="3086724" cy="2588409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5562600"/>
            <a:ext cx="14478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কয়েকটি বিখ্যাত শহর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209800" y="304800"/>
            <a:ext cx="6705600" cy="762000"/>
          </a:xfrm>
          <a:prstGeom prst="fram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 নজরে বঙ্গোপসাগরের গুরুত্ব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286000"/>
            <a:ext cx="1447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সেন্টমার্টিন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124200"/>
            <a:ext cx="14478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দ্বীপ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886200"/>
            <a:ext cx="14478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সমুদ্র বন্দর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745182"/>
            <a:ext cx="1447800" cy="6650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পর্যটন কেন্দ্র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81000" y="381000"/>
            <a:ext cx="1447800" cy="18288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নিচের বাটনসমূহে ক্লিক করুন 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142206" y="3428206"/>
            <a:ext cx="6553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590800" y="1447800"/>
            <a:ext cx="6248400" cy="5029200"/>
            <a:chOff x="2209800" y="1219200"/>
            <a:chExt cx="6553200" cy="52578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 l="10542" t="4167" r="12152" b="2083"/>
            <a:stretch>
              <a:fillRect/>
            </a:stretch>
          </p:blipFill>
          <p:spPr bwMode="auto">
            <a:xfrm>
              <a:off x="2209800" y="1219200"/>
              <a:ext cx="6553200" cy="525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2209800" y="2667000"/>
              <a:ext cx="64770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বাংলাদেশের একমাত্র প্রবাল দ্বীপ সেন্টমার্টিন 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l="12884" r="13269"/>
          <a:stretch>
            <a:fillRect/>
          </a:stretch>
        </p:blipFill>
        <p:spPr bwMode="auto">
          <a:xfrm>
            <a:off x="2514600" y="1404770"/>
            <a:ext cx="6248400" cy="50722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 l="12844" t="1449" r="12844" b="1449"/>
          <a:stretch>
            <a:fillRect/>
          </a:stretch>
        </p:blipFill>
        <p:spPr bwMode="auto">
          <a:xfrm>
            <a:off x="2514600" y="1477736"/>
            <a:ext cx="6172200" cy="492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/>
          <a:srcRect l="16984" t="6250" r="16837" b="6250"/>
          <a:stretch>
            <a:fillRect/>
          </a:stretch>
        </p:blipFill>
        <p:spPr bwMode="auto">
          <a:xfrm>
            <a:off x="2514600" y="1391093"/>
            <a:ext cx="6248400" cy="5085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/>
          <a:srcRect l="12299" r="12152"/>
          <a:stretch>
            <a:fillRect/>
          </a:stretch>
        </p:blipFill>
        <p:spPr bwMode="auto">
          <a:xfrm>
            <a:off x="2514600" y="1371600"/>
            <a:ext cx="62484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2438400"/>
            <a:ext cx="1676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প্রাকৃতিক গ্যাস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209800" y="304800"/>
            <a:ext cx="6705600" cy="762000"/>
          </a:xfrm>
          <a:prstGeom prst="fram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 নজরে বঙ্গোপসাগরের গুরুত্ব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657600"/>
            <a:ext cx="1676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লবন শিল্প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800600"/>
            <a:ext cx="16764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ঝিনুক শিল্প 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04800" y="381000"/>
            <a:ext cx="1677989" cy="18288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নিচের বাটনসমূহে ক্লিক করুন </a:t>
            </a:r>
            <a:endParaRPr lang="en-US" sz="2000" dirty="0"/>
          </a:p>
        </p:txBody>
      </p:sp>
      <p:pic>
        <p:nvPicPr>
          <p:cNvPr id="22" name="Picture 21" descr="g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64116"/>
            <a:ext cx="2895600" cy="317948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133600" y="152400"/>
            <a:ext cx="6019800" cy="6553200"/>
            <a:chOff x="2133600" y="152400"/>
            <a:chExt cx="6019800" cy="6553200"/>
          </a:xfrm>
        </p:grpSpPr>
        <p:pic>
          <p:nvPicPr>
            <p:cNvPr id="23" name="Picture 22" descr="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143000"/>
              <a:ext cx="5029200" cy="533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1" name="Straight Connector 10"/>
            <p:cNvCxnSpPr/>
            <p:nvPr/>
          </p:nvCxnSpPr>
          <p:spPr>
            <a:xfrm rot="5400000">
              <a:off x="-1142206" y="3428206"/>
              <a:ext cx="6553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3581400" y="1600200"/>
              <a:ext cx="4191000" cy="4419600"/>
            </a:xfrm>
            <a:prstGeom prst="rect">
              <a:avLst/>
            </a:prstGeom>
            <a:noFill/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81400" y="1524000"/>
            <a:ext cx="4191000" cy="4648200"/>
            <a:chOff x="3614737" y="1676400"/>
            <a:chExt cx="4157663" cy="4343400"/>
          </a:xfrm>
        </p:grpSpPr>
        <p:pic>
          <p:nvPicPr>
            <p:cNvPr id="27" name="Picture 26" descr="ga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4737" y="1676400"/>
              <a:ext cx="4157663" cy="4343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800600" y="22098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প্রাকৃতিক গ্যাস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/>
          <a:srcRect l="20498" t="9375" r="26794" b="19792"/>
          <a:stretch>
            <a:fillRect/>
          </a:stretch>
        </p:blipFill>
        <p:spPr bwMode="auto">
          <a:xfrm>
            <a:off x="3651250" y="1676400"/>
            <a:ext cx="4121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3581400" y="1600200"/>
            <a:ext cx="4191000" cy="4572000"/>
            <a:chOff x="2286000" y="1143000"/>
            <a:chExt cx="6553200" cy="5410200"/>
          </a:xfrm>
        </p:grpSpPr>
        <p:pic>
          <p:nvPicPr>
            <p:cNvPr id="26" name="Picture 25" descr="IMG_20140508_222828.jpg"/>
            <p:cNvPicPr>
              <a:picLocks noChangeAspect="1"/>
            </p:cNvPicPr>
            <p:nvPr/>
          </p:nvPicPr>
          <p:blipFill>
            <a:blip r:embed="rId6" cstate="print"/>
            <a:srcRect t="6667" b="4000"/>
            <a:stretch>
              <a:fillRect/>
            </a:stretch>
          </p:blipFill>
          <p:spPr>
            <a:xfrm>
              <a:off x="2286000" y="1143000"/>
              <a:ext cx="6553200" cy="541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2286000" y="5638800"/>
              <a:ext cx="6314902" cy="691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ঝিনুক শিল্প গড়ে উঠেছ</a:t>
              </a:r>
              <a:endParaRPr lang="en-U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7250" y="2362200"/>
            <a:ext cx="767715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পৃথিবীর মহাসাগর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191000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191000"/>
            <a:ext cx="21336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৩টি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7912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৪টি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7912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৫টি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6002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04800"/>
            <a:ext cx="26670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7250" y="1143000"/>
            <a:ext cx="767715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বঙ্গোপসাগরে রয়েছে যে দ্বীপ তা হলো-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সেন্টমার্টিন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কুতুবদিয়া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মহেশখালী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সেখানে ক্লিক কর 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294418"/>
            <a:ext cx="627208" cy="6585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39537" y="5731892"/>
            <a:ext cx="371128" cy="652013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iii.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294418"/>
            <a:ext cx="627208" cy="6585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818418"/>
            <a:ext cx="627208" cy="6585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1143000"/>
            <a:ext cx="8534400" cy="3505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উদ্দীপকটি পড়ে নিচের প্রশ্নটির উত্তর দাও।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বাংলাদেশী নাগরিক মি. ইসলাম কলম্ব বেড়াতে গেলেন। সে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 প্রকৃতির অপরূপ দৃশ্য দেখে অবাক হলেন এবং নিজের পরিবার ও বন্ধু  বান্ধবের জন্য অনেক কেনাকাটা করলেন।  </a:t>
            </a: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মি. ইসলাম যে শহরে গেলেন সে শহরটি নিচের কোন জলাশায়ের তীরে অবস্থিত?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" y="4953000"/>
            <a:ext cx="2743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প্রশান্ত মহাসাগর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419600" y="5029200"/>
            <a:ext cx="29718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আটলান্টিক মহাসাগর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5800" y="5867400"/>
            <a:ext cx="26670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) ভারত মহাসাগর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419600" y="5943600"/>
            <a:ext cx="2895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বঙ্গোপসাগর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04800"/>
            <a:ext cx="2514600" cy="76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5867400" cy="35052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>
            <a:off x="381000" y="4983540"/>
            <a:ext cx="8382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পর্যটন ক্ষেত্রে কক্সবাজার সমুদ্র সৈকতের গুরূত্ব ১০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 লিখে আনবে।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yung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661785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3727609"/>
            <a:ext cx="487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2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457200"/>
            <a:ext cx="5867400" cy="3200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পাঁচ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৫, </a:t>
            </a:r>
            <a:r>
              <a:rPr lang="bn-BD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মহাসাগরগুলোর অবস্থান ও গুরূত্ব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ময়ঃ ৪০ মিনিট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4038600"/>
            <a:ext cx="8382000" cy="2514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Email-abdulbaten</a:t>
            </a:r>
            <a:r>
              <a:rPr lang="en-A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.8787.jpg"/>
          <p:cNvPicPr>
            <a:picLocks noChangeAspect="1"/>
          </p:cNvPicPr>
          <p:nvPr/>
        </p:nvPicPr>
        <p:blipFill>
          <a:blip r:embed="rId2" cstate="print"/>
          <a:srcRect l="11493" r="16667" b="27071"/>
          <a:stretch>
            <a:fillRect/>
          </a:stretch>
        </p:blipFill>
        <p:spPr>
          <a:xfrm>
            <a:off x="609600" y="1295400"/>
            <a:ext cx="1884552" cy="2402829"/>
          </a:xfrm>
          <a:prstGeom prst="rect">
            <a:avLst/>
          </a:prstGeom>
          <a:ln w="2286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685800" y="381000"/>
            <a:ext cx="2057400" cy="533400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304800"/>
            <a:ext cx="8610600" cy="6248400"/>
            <a:chOff x="228600" y="304800"/>
            <a:chExt cx="8610600" cy="6248400"/>
          </a:xfrm>
        </p:grpSpPr>
        <p:pic>
          <p:nvPicPr>
            <p:cNvPr id="6" name="Picture 5" descr="Photo2108.jpg"/>
            <p:cNvPicPr>
              <a:picLocks noChangeAspect="1"/>
            </p:cNvPicPr>
            <p:nvPr/>
          </p:nvPicPr>
          <p:blipFill>
            <a:blip r:embed="rId3"/>
            <a:srcRect b="61111"/>
            <a:stretch>
              <a:fillRect/>
            </a:stretch>
          </p:blipFill>
          <p:spPr>
            <a:xfrm>
              <a:off x="228600" y="5105400"/>
              <a:ext cx="8534400" cy="1447800"/>
            </a:xfrm>
            <a:prstGeom prst="rect">
              <a:avLst/>
            </a:prstGeom>
          </p:spPr>
        </p:pic>
        <p:pic>
          <p:nvPicPr>
            <p:cNvPr id="5" name="Picture 4" descr="Photo208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04800"/>
              <a:ext cx="8610600" cy="548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Oval 7"/>
          <p:cNvSpPr/>
          <p:nvPr/>
        </p:nvSpPr>
        <p:spPr>
          <a:xfrm>
            <a:off x="2057400" y="762000"/>
            <a:ext cx="5105400" cy="441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বিশাল জলরাশিকে কি বলে?</a:t>
            </a:r>
            <a:endParaRPr lang="en-US" sz="7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410200"/>
            <a:ext cx="86868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7200" dirty="0"/>
          </a:p>
        </p:txBody>
      </p:sp>
      <p:sp>
        <p:nvSpPr>
          <p:cNvPr id="10" name="Oval 9"/>
          <p:cNvSpPr/>
          <p:nvPr/>
        </p:nvSpPr>
        <p:spPr>
          <a:xfrm>
            <a:off x="2057400" y="762000"/>
            <a:ext cx="5105400" cy="441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6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থেকে বড় জলরাশিকে কি বলে?</a:t>
            </a:r>
            <a:endParaRPr lang="en-US" sz="6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410200"/>
            <a:ext cx="8686800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72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মহাসাগরগুলোর অবস্থান ও গুরূত্ব</a:t>
            </a:r>
            <a:endParaRPr lang="en-US" sz="4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20828932"/>
              </p:ext>
            </p:extLst>
          </p:nvPr>
        </p:nvGraphicFramePr>
        <p:xfrm>
          <a:off x="304800" y="18288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505200" y="304800"/>
            <a:ext cx="2819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uth ocea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6800"/>
            <a:ext cx="7924800" cy="46794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ounded Rectangle 3"/>
          <p:cNvSpPr/>
          <p:nvPr/>
        </p:nvSpPr>
        <p:spPr>
          <a:xfrm>
            <a:off x="304800" y="5791200"/>
            <a:ext cx="85344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মহাসাগর হলো বারিমণ্ডলে উন্মুক্ত, বিস্তীর্ণ, সুগভীর লবনাক্ত জলরাশি।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04800"/>
            <a:ext cx="4419600" cy="60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1524000"/>
            <a:ext cx="3810000" cy="29718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 কী?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32004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05600" y="381000"/>
            <a:ext cx="21336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৩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মানচিত্র দেখে বিভিন্ন মহাসাগরের নাম ও অবস্থান চিহ্নিত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/>
          </a:p>
        </p:txBody>
      </p:sp>
      <p:pic>
        <p:nvPicPr>
          <p:cNvPr id="6" name="Picture 5" descr="world.gif"/>
          <p:cNvPicPr>
            <a:picLocks noChangeAspect="1"/>
          </p:cNvPicPr>
          <p:nvPr/>
        </p:nvPicPr>
        <p:blipFill>
          <a:blip r:embed="rId2"/>
          <a:srcRect b="6667"/>
          <a:stretch>
            <a:fillRect/>
          </a:stretch>
        </p:blipFill>
        <p:spPr>
          <a:xfrm>
            <a:off x="1143000" y="1066800"/>
            <a:ext cx="70866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810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th ocean 1.jpg"/>
          <p:cNvPicPr>
            <a:picLocks noChangeAspect="1"/>
          </p:cNvPicPr>
          <p:nvPr/>
        </p:nvPicPr>
        <p:blipFill>
          <a:blip r:embed="rId3"/>
          <a:srcRect r="36697"/>
          <a:stretch>
            <a:fillRect/>
          </a:stretch>
        </p:blipFill>
        <p:spPr>
          <a:xfrm>
            <a:off x="228600" y="1219200"/>
            <a:ext cx="8686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World_ocean_ma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219200"/>
            <a:ext cx="61722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228600" y="304800"/>
            <a:ext cx="86868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 বিভিন্ন মহাসাগরের নাম ও অবস্থান</a:t>
            </a:r>
            <a:endParaRPr lang="en-US" sz="36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3189</TotalTime>
  <Words>1218</Words>
  <Application>Microsoft Office PowerPoint</Application>
  <PresentationFormat>On-screen Show (4:3)</PresentationFormat>
  <Paragraphs>263</Paragraphs>
  <Slides>29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NikoshBAN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Baten</cp:lastModifiedBy>
  <cp:revision>408</cp:revision>
  <dcterms:created xsi:type="dcterms:W3CDTF">2014-05-19T06:43:56Z</dcterms:created>
  <dcterms:modified xsi:type="dcterms:W3CDTF">2016-08-10T03:21:05Z</dcterms:modified>
</cp:coreProperties>
</file>